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86"/>
  </p:notesMasterIdLst>
  <p:sldIdLst>
    <p:sldId id="256" r:id="rId2"/>
    <p:sldId id="328" r:id="rId3"/>
    <p:sldId id="264" r:id="rId4"/>
    <p:sldId id="265" r:id="rId5"/>
    <p:sldId id="266" r:id="rId6"/>
    <p:sldId id="267" r:id="rId7"/>
    <p:sldId id="268" r:id="rId8"/>
    <p:sldId id="269" r:id="rId9"/>
    <p:sldId id="280" r:id="rId10"/>
    <p:sldId id="258" r:id="rId11"/>
    <p:sldId id="261" r:id="rId12"/>
    <p:sldId id="262" r:id="rId13"/>
    <p:sldId id="263" r:id="rId14"/>
    <p:sldId id="352" r:id="rId15"/>
    <p:sldId id="272" r:id="rId16"/>
    <p:sldId id="273" r:id="rId17"/>
    <p:sldId id="278" r:id="rId18"/>
    <p:sldId id="329" r:id="rId19"/>
    <p:sldId id="330" r:id="rId20"/>
    <p:sldId id="331" r:id="rId21"/>
    <p:sldId id="332" r:id="rId22"/>
    <p:sldId id="259" r:id="rId23"/>
    <p:sldId id="257" r:id="rId24"/>
    <p:sldId id="336" r:id="rId25"/>
    <p:sldId id="260" r:id="rId26"/>
    <p:sldId id="337" r:id="rId27"/>
    <p:sldId id="338" r:id="rId28"/>
    <p:sldId id="339" r:id="rId29"/>
    <p:sldId id="340" r:id="rId30"/>
    <p:sldId id="341" r:id="rId31"/>
    <p:sldId id="342" r:id="rId32"/>
    <p:sldId id="343" r:id="rId33"/>
    <p:sldId id="344" r:id="rId34"/>
    <p:sldId id="345" r:id="rId35"/>
    <p:sldId id="270" r:id="rId36"/>
    <p:sldId id="271" r:id="rId37"/>
    <p:sldId id="346" r:id="rId38"/>
    <p:sldId id="274" r:id="rId39"/>
    <p:sldId id="275" r:id="rId40"/>
    <p:sldId id="276" r:id="rId41"/>
    <p:sldId id="277" r:id="rId42"/>
    <p:sldId id="347" r:id="rId43"/>
    <p:sldId id="348" r:id="rId44"/>
    <p:sldId id="349" r:id="rId45"/>
    <p:sldId id="350" r:id="rId46"/>
    <p:sldId id="351" r:id="rId47"/>
    <p:sldId id="284" r:id="rId48"/>
    <p:sldId id="285" r:id="rId49"/>
    <p:sldId id="282" r:id="rId50"/>
    <p:sldId id="286" r:id="rId51"/>
    <p:sldId id="287" r:id="rId52"/>
    <p:sldId id="293" r:id="rId53"/>
    <p:sldId id="296" r:id="rId54"/>
    <p:sldId id="297" r:id="rId55"/>
    <p:sldId id="298" r:id="rId56"/>
    <p:sldId id="299" r:id="rId57"/>
    <p:sldId id="300" r:id="rId58"/>
    <p:sldId id="301" r:id="rId59"/>
    <p:sldId id="302" r:id="rId60"/>
    <p:sldId id="303" r:id="rId61"/>
    <p:sldId id="304" r:id="rId62"/>
    <p:sldId id="305" r:id="rId63"/>
    <p:sldId id="306" r:id="rId64"/>
    <p:sldId id="307" r:id="rId65"/>
    <p:sldId id="308" r:id="rId66"/>
    <p:sldId id="309" r:id="rId67"/>
    <p:sldId id="310" r:id="rId68"/>
    <p:sldId id="311" r:id="rId69"/>
    <p:sldId id="312" r:id="rId70"/>
    <p:sldId id="313" r:id="rId71"/>
    <p:sldId id="314" r:id="rId72"/>
    <p:sldId id="315" r:id="rId73"/>
    <p:sldId id="316" r:id="rId74"/>
    <p:sldId id="317" r:id="rId75"/>
    <p:sldId id="318" r:id="rId76"/>
    <p:sldId id="319" r:id="rId77"/>
    <p:sldId id="320" r:id="rId78"/>
    <p:sldId id="321" r:id="rId79"/>
    <p:sldId id="322" r:id="rId80"/>
    <p:sldId id="323" r:id="rId81"/>
    <p:sldId id="324" r:id="rId82"/>
    <p:sldId id="325" r:id="rId83"/>
    <p:sldId id="326" r:id="rId84"/>
    <p:sldId id="327" r:id="rId8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A1250E8-2B81-4F70-AF4B-601AC726C0D3}" v="284" dt="2023-03-05T16:07:31.4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6381" autoAdjust="0"/>
  </p:normalViewPr>
  <p:slideViewPr>
    <p:cSldViewPr snapToGrid="0">
      <p:cViewPr varScale="1">
        <p:scale>
          <a:sx n="87" d="100"/>
          <a:sy n="87" d="100"/>
        </p:scale>
        <p:origin x="147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viewProps" Target="viewProps.xml"/><Relationship Id="rId9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microsoft.com/office/2015/10/relationships/revisionInfo" Target="revisionInfo.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hnson, Chad" userId="29e26967-ee32-4210-a1e6-19e5305e9c5f" providerId="ADAL" clId="{8A1250E8-2B81-4F70-AF4B-601AC726C0D3}"/>
    <pc:docChg chg="undo custSel delSld modSld sldOrd addSection delSection">
      <pc:chgData name="Johnson, Chad" userId="29e26967-ee32-4210-a1e6-19e5305e9c5f" providerId="ADAL" clId="{8A1250E8-2B81-4F70-AF4B-601AC726C0D3}" dt="2023-03-05T17:51:48.459" v="2682" actId="20577"/>
      <pc:docMkLst>
        <pc:docMk/>
      </pc:docMkLst>
      <pc:sldChg chg="modSp mod">
        <pc:chgData name="Johnson, Chad" userId="29e26967-ee32-4210-a1e6-19e5305e9c5f" providerId="ADAL" clId="{8A1250E8-2B81-4F70-AF4B-601AC726C0D3}" dt="2023-03-05T14:22:29.691" v="17" actId="20577"/>
        <pc:sldMkLst>
          <pc:docMk/>
          <pc:sldMk cId="2008127400" sldId="256"/>
        </pc:sldMkLst>
        <pc:spChg chg="mod">
          <ac:chgData name="Johnson, Chad" userId="29e26967-ee32-4210-a1e6-19e5305e9c5f" providerId="ADAL" clId="{8A1250E8-2B81-4F70-AF4B-601AC726C0D3}" dt="2023-03-05T14:22:29.691" v="17" actId="20577"/>
          <ac:spMkLst>
            <pc:docMk/>
            <pc:sldMk cId="2008127400" sldId="256"/>
            <ac:spMk id="2" creationId="{E61128D5-E10E-42F1-B5F2-EA1A35DCFFA6}"/>
          </ac:spMkLst>
        </pc:spChg>
      </pc:sldChg>
      <pc:sldChg chg="modSp mod chgLayout">
        <pc:chgData name="Johnson, Chad" userId="29e26967-ee32-4210-a1e6-19e5305e9c5f" providerId="ADAL" clId="{8A1250E8-2B81-4F70-AF4B-601AC726C0D3}" dt="2023-03-05T16:07:31.726" v="685" actId="27636"/>
        <pc:sldMkLst>
          <pc:docMk/>
          <pc:sldMk cId="0" sldId="257"/>
        </pc:sldMkLst>
        <pc:spChg chg="mod ord">
          <ac:chgData name="Johnson, Chad" userId="29e26967-ee32-4210-a1e6-19e5305e9c5f" providerId="ADAL" clId="{8A1250E8-2B81-4F70-AF4B-601AC726C0D3}" dt="2023-03-05T16:07:31.726" v="685" actId="27636"/>
          <ac:spMkLst>
            <pc:docMk/>
            <pc:sldMk cId="0" sldId="257"/>
            <ac:spMk id="2" creationId="{E413F06E-F6C8-230E-B563-8582748577DA}"/>
          </ac:spMkLst>
        </pc:spChg>
        <pc:spChg chg="mod ord">
          <ac:chgData name="Johnson, Chad" userId="29e26967-ee32-4210-a1e6-19e5305e9c5f" providerId="ADAL" clId="{8A1250E8-2B81-4F70-AF4B-601AC726C0D3}" dt="2023-03-05T15:45:45.320" v="567" actId="700"/>
          <ac:spMkLst>
            <pc:docMk/>
            <pc:sldMk cId="0" sldId="257"/>
            <ac:spMk id="3" creationId="{769EF660-F289-60F0-B5A5-179363056408}"/>
          </ac:spMkLst>
        </pc:spChg>
      </pc:sldChg>
      <pc:sldChg chg="del">
        <pc:chgData name="Johnson, Chad" userId="29e26967-ee32-4210-a1e6-19e5305e9c5f" providerId="ADAL" clId="{8A1250E8-2B81-4F70-AF4B-601AC726C0D3}" dt="2023-03-04T19:39:05.790" v="0" actId="47"/>
        <pc:sldMkLst>
          <pc:docMk/>
          <pc:sldMk cId="3836109940" sldId="257"/>
        </pc:sldMkLst>
      </pc:sldChg>
      <pc:sldChg chg="addSp delSp modSp mod ord modClrScheme chgLayout">
        <pc:chgData name="Johnson, Chad" userId="29e26967-ee32-4210-a1e6-19e5305e9c5f" providerId="ADAL" clId="{8A1250E8-2B81-4F70-AF4B-601AC726C0D3}" dt="2023-03-05T16:41:55.936" v="1105" actId="255"/>
        <pc:sldMkLst>
          <pc:docMk/>
          <pc:sldMk cId="0" sldId="258"/>
        </pc:sldMkLst>
        <pc:spChg chg="add mod ord">
          <ac:chgData name="Johnson, Chad" userId="29e26967-ee32-4210-a1e6-19e5305e9c5f" providerId="ADAL" clId="{8A1250E8-2B81-4F70-AF4B-601AC726C0D3}" dt="2023-03-05T16:41:55.936" v="1105" actId="255"/>
          <ac:spMkLst>
            <pc:docMk/>
            <pc:sldMk cId="0" sldId="258"/>
            <ac:spMk id="2" creationId="{ED819471-04EE-D0BC-B3DC-EBC08CE6B38C}"/>
          </ac:spMkLst>
        </pc:spChg>
        <pc:spChg chg="del mod">
          <ac:chgData name="Johnson, Chad" userId="29e26967-ee32-4210-a1e6-19e5305e9c5f" providerId="ADAL" clId="{8A1250E8-2B81-4F70-AF4B-601AC726C0D3}" dt="2023-03-05T14:25:11.309" v="100"/>
          <ac:spMkLst>
            <pc:docMk/>
            <pc:sldMk cId="0" sldId="258"/>
            <ac:spMk id="36866" creationId="{D7ACD9FE-5D32-1A62-95B7-6B03F774E2DB}"/>
          </ac:spMkLst>
        </pc:spChg>
        <pc:spChg chg="mod ord">
          <ac:chgData name="Johnson, Chad" userId="29e26967-ee32-4210-a1e6-19e5305e9c5f" providerId="ADAL" clId="{8A1250E8-2B81-4F70-AF4B-601AC726C0D3}" dt="2023-03-05T16:09:58.169" v="700" actId="255"/>
          <ac:spMkLst>
            <pc:docMk/>
            <pc:sldMk cId="0" sldId="258"/>
            <ac:spMk id="36867" creationId="{B1584F84-F46A-F46D-C67F-9D43A8DADAB1}"/>
          </ac:spMkLst>
        </pc:spChg>
        <pc:spChg chg="del">
          <ac:chgData name="Johnson, Chad" userId="29e26967-ee32-4210-a1e6-19e5305e9c5f" providerId="ADAL" clId="{8A1250E8-2B81-4F70-AF4B-601AC726C0D3}" dt="2023-03-05T16:02:28.448" v="609" actId="478"/>
          <ac:spMkLst>
            <pc:docMk/>
            <pc:sldMk cId="0" sldId="258"/>
            <ac:spMk id="36868" creationId="{28AFE85D-2372-7D30-E03B-B912D71D6731}"/>
          </ac:spMkLst>
        </pc:spChg>
        <pc:picChg chg="del">
          <ac:chgData name="Johnson, Chad" userId="29e26967-ee32-4210-a1e6-19e5305e9c5f" providerId="ADAL" clId="{8A1250E8-2B81-4F70-AF4B-601AC726C0D3}" dt="2023-03-05T14:25:05.374" v="95" actId="478"/>
          <ac:picMkLst>
            <pc:docMk/>
            <pc:sldMk cId="0" sldId="258"/>
            <ac:picMk id="36869" creationId="{2ABE6E1B-190C-30AC-CE8C-064C98A19B44}"/>
          </ac:picMkLst>
        </pc:picChg>
        <pc:picChg chg="del">
          <ac:chgData name="Johnson, Chad" userId="29e26967-ee32-4210-a1e6-19e5305e9c5f" providerId="ADAL" clId="{8A1250E8-2B81-4F70-AF4B-601AC726C0D3}" dt="2023-03-05T14:25:06.076" v="96" actId="478"/>
          <ac:picMkLst>
            <pc:docMk/>
            <pc:sldMk cId="0" sldId="258"/>
            <ac:picMk id="36870" creationId="{760BCDC1-334D-26F6-B52E-2288425F2925}"/>
          </ac:picMkLst>
        </pc:picChg>
        <pc:picChg chg="del">
          <ac:chgData name="Johnson, Chad" userId="29e26967-ee32-4210-a1e6-19e5305e9c5f" providerId="ADAL" clId="{8A1250E8-2B81-4F70-AF4B-601AC726C0D3}" dt="2023-03-05T14:25:04.843" v="94" actId="478"/>
          <ac:picMkLst>
            <pc:docMk/>
            <pc:sldMk cId="0" sldId="258"/>
            <ac:picMk id="36872" creationId="{8261795E-8E99-FA45-EDB9-FB4B9ACC2188}"/>
          </ac:picMkLst>
        </pc:picChg>
      </pc:sldChg>
      <pc:sldChg chg="del">
        <pc:chgData name="Johnson, Chad" userId="29e26967-ee32-4210-a1e6-19e5305e9c5f" providerId="ADAL" clId="{8A1250E8-2B81-4F70-AF4B-601AC726C0D3}" dt="2023-03-04T19:39:05.790" v="0" actId="47"/>
        <pc:sldMkLst>
          <pc:docMk/>
          <pc:sldMk cId="1137941922" sldId="258"/>
        </pc:sldMkLst>
      </pc:sldChg>
      <pc:sldChg chg="modSp mod chgLayout">
        <pc:chgData name="Johnson, Chad" userId="29e26967-ee32-4210-a1e6-19e5305e9c5f" providerId="ADAL" clId="{8A1250E8-2B81-4F70-AF4B-601AC726C0D3}" dt="2023-03-05T15:56:12.926" v="571" actId="207"/>
        <pc:sldMkLst>
          <pc:docMk/>
          <pc:sldMk cId="0" sldId="259"/>
        </pc:sldMkLst>
        <pc:spChg chg="mod ord">
          <ac:chgData name="Johnson, Chad" userId="29e26967-ee32-4210-a1e6-19e5305e9c5f" providerId="ADAL" clId="{8A1250E8-2B81-4F70-AF4B-601AC726C0D3}" dt="2023-03-05T15:56:12.926" v="571" actId="207"/>
          <ac:spMkLst>
            <pc:docMk/>
            <pc:sldMk cId="0" sldId="259"/>
            <ac:spMk id="2" creationId="{BEE68B41-6AFE-781B-6139-CF3185C03FA7}"/>
          </ac:spMkLst>
        </pc:spChg>
        <pc:spChg chg="mod ord">
          <ac:chgData name="Johnson, Chad" userId="29e26967-ee32-4210-a1e6-19e5305e9c5f" providerId="ADAL" clId="{8A1250E8-2B81-4F70-AF4B-601AC726C0D3}" dt="2023-03-05T15:45:45.320" v="567" actId="700"/>
          <ac:spMkLst>
            <pc:docMk/>
            <pc:sldMk cId="0" sldId="259"/>
            <ac:spMk id="3" creationId="{C42629E2-3BBC-9098-CC0F-76BF23F3EE13}"/>
          </ac:spMkLst>
        </pc:spChg>
      </pc:sldChg>
      <pc:sldChg chg="del">
        <pc:chgData name="Johnson, Chad" userId="29e26967-ee32-4210-a1e6-19e5305e9c5f" providerId="ADAL" clId="{8A1250E8-2B81-4F70-AF4B-601AC726C0D3}" dt="2023-03-04T19:39:05.790" v="0" actId="47"/>
        <pc:sldMkLst>
          <pc:docMk/>
          <pc:sldMk cId="2870090919" sldId="259"/>
        </pc:sldMkLst>
      </pc:sldChg>
      <pc:sldChg chg="modSp mod chgLayout">
        <pc:chgData name="Johnson, Chad" userId="29e26967-ee32-4210-a1e6-19e5305e9c5f" providerId="ADAL" clId="{8A1250E8-2B81-4F70-AF4B-601AC726C0D3}" dt="2023-03-05T15:56:21.615" v="574" actId="207"/>
        <pc:sldMkLst>
          <pc:docMk/>
          <pc:sldMk cId="0" sldId="260"/>
        </pc:sldMkLst>
        <pc:spChg chg="mod ord">
          <ac:chgData name="Johnson, Chad" userId="29e26967-ee32-4210-a1e6-19e5305e9c5f" providerId="ADAL" clId="{8A1250E8-2B81-4F70-AF4B-601AC726C0D3}" dt="2023-03-05T15:56:21.615" v="574" actId="207"/>
          <ac:spMkLst>
            <pc:docMk/>
            <pc:sldMk cId="0" sldId="260"/>
            <ac:spMk id="2" creationId="{ECDF7712-1E5F-1FAB-1FCD-5CE55BEF5210}"/>
          </ac:spMkLst>
        </pc:spChg>
        <pc:spChg chg="mod ord">
          <ac:chgData name="Johnson, Chad" userId="29e26967-ee32-4210-a1e6-19e5305e9c5f" providerId="ADAL" clId="{8A1250E8-2B81-4F70-AF4B-601AC726C0D3}" dt="2023-03-05T15:45:45.320" v="567" actId="700"/>
          <ac:spMkLst>
            <pc:docMk/>
            <pc:sldMk cId="0" sldId="260"/>
            <ac:spMk id="3" creationId="{5CC277F1-7E5E-24AB-75EF-5432790F9440}"/>
          </ac:spMkLst>
        </pc:spChg>
      </pc:sldChg>
      <pc:sldChg chg="del">
        <pc:chgData name="Johnson, Chad" userId="29e26967-ee32-4210-a1e6-19e5305e9c5f" providerId="ADAL" clId="{8A1250E8-2B81-4F70-AF4B-601AC726C0D3}" dt="2023-03-04T19:39:05.790" v="0" actId="47"/>
        <pc:sldMkLst>
          <pc:docMk/>
          <pc:sldMk cId="2858808293" sldId="260"/>
        </pc:sldMkLst>
      </pc:sldChg>
      <pc:sldChg chg="addSp delSp modSp mod ord modClrScheme chgLayout">
        <pc:chgData name="Johnson, Chad" userId="29e26967-ee32-4210-a1e6-19e5305e9c5f" providerId="ADAL" clId="{8A1250E8-2B81-4F70-AF4B-601AC726C0D3}" dt="2023-03-05T16:42:13.345" v="1117" actId="6549"/>
        <pc:sldMkLst>
          <pc:docMk/>
          <pc:sldMk cId="0" sldId="261"/>
        </pc:sldMkLst>
        <pc:spChg chg="add mod ord">
          <ac:chgData name="Johnson, Chad" userId="29e26967-ee32-4210-a1e6-19e5305e9c5f" providerId="ADAL" clId="{8A1250E8-2B81-4F70-AF4B-601AC726C0D3}" dt="2023-03-05T16:42:13.345" v="1117" actId="6549"/>
          <ac:spMkLst>
            <pc:docMk/>
            <pc:sldMk cId="0" sldId="261"/>
            <ac:spMk id="2" creationId="{E4AD85AF-6840-A61D-D7C8-7DCDBF5326BE}"/>
          </ac:spMkLst>
        </pc:spChg>
        <pc:spChg chg="del mod">
          <ac:chgData name="Johnson, Chad" userId="29e26967-ee32-4210-a1e6-19e5305e9c5f" providerId="ADAL" clId="{8A1250E8-2B81-4F70-AF4B-601AC726C0D3}" dt="2023-03-05T14:25:23.165" v="107"/>
          <ac:spMkLst>
            <pc:docMk/>
            <pc:sldMk cId="0" sldId="261"/>
            <ac:spMk id="41986" creationId="{48DE3306-F81F-97A1-84D3-FE59EC8A383A}"/>
          </ac:spMkLst>
        </pc:spChg>
        <pc:spChg chg="mod ord">
          <ac:chgData name="Johnson, Chad" userId="29e26967-ee32-4210-a1e6-19e5305e9c5f" providerId="ADAL" clId="{8A1250E8-2B81-4F70-AF4B-601AC726C0D3}" dt="2023-03-05T16:09:52.670" v="699" actId="255"/>
          <ac:spMkLst>
            <pc:docMk/>
            <pc:sldMk cId="0" sldId="261"/>
            <ac:spMk id="41987" creationId="{107EE9D5-854A-9E4D-5E4E-93AE66A3A77A}"/>
          </ac:spMkLst>
        </pc:spChg>
        <pc:spChg chg="del">
          <ac:chgData name="Johnson, Chad" userId="29e26967-ee32-4210-a1e6-19e5305e9c5f" providerId="ADAL" clId="{8A1250E8-2B81-4F70-AF4B-601AC726C0D3}" dt="2023-03-05T16:02:29.665" v="610" actId="478"/>
          <ac:spMkLst>
            <pc:docMk/>
            <pc:sldMk cId="0" sldId="261"/>
            <ac:spMk id="41988" creationId="{A506BDED-912B-02E5-B5B6-43D657A75BF5}"/>
          </ac:spMkLst>
        </pc:spChg>
        <pc:picChg chg="del">
          <ac:chgData name="Johnson, Chad" userId="29e26967-ee32-4210-a1e6-19e5305e9c5f" providerId="ADAL" clId="{8A1250E8-2B81-4F70-AF4B-601AC726C0D3}" dt="2023-03-05T14:25:14.925" v="102" actId="478"/>
          <ac:picMkLst>
            <pc:docMk/>
            <pc:sldMk cId="0" sldId="261"/>
            <ac:picMk id="41989" creationId="{9678B49B-7E49-5FB4-78EE-CCDD5DD52935}"/>
          </ac:picMkLst>
        </pc:picChg>
        <pc:picChg chg="del">
          <ac:chgData name="Johnson, Chad" userId="29e26967-ee32-4210-a1e6-19e5305e9c5f" providerId="ADAL" clId="{8A1250E8-2B81-4F70-AF4B-601AC726C0D3}" dt="2023-03-05T14:25:15.596" v="103" actId="478"/>
          <ac:picMkLst>
            <pc:docMk/>
            <pc:sldMk cId="0" sldId="261"/>
            <ac:picMk id="41990" creationId="{723B436E-ED10-7AE7-1F6D-3AC9410C2DD1}"/>
          </ac:picMkLst>
        </pc:picChg>
        <pc:picChg chg="del">
          <ac:chgData name="Johnson, Chad" userId="29e26967-ee32-4210-a1e6-19e5305e9c5f" providerId="ADAL" clId="{8A1250E8-2B81-4F70-AF4B-601AC726C0D3}" dt="2023-03-05T14:25:14.124" v="101" actId="478"/>
          <ac:picMkLst>
            <pc:docMk/>
            <pc:sldMk cId="0" sldId="261"/>
            <ac:picMk id="41992" creationId="{1451BAE3-3465-A524-D9AA-DF8D733EBC31}"/>
          </ac:picMkLst>
        </pc:picChg>
      </pc:sldChg>
      <pc:sldChg chg="del">
        <pc:chgData name="Johnson, Chad" userId="29e26967-ee32-4210-a1e6-19e5305e9c5f" providerId="ADAL" clId="{8A1250E8-2B81-4F70-AF4B-601AC726C0D3}" dt="2023-03-04T19:39:05.790" v="0" actId="47"/>
        <pc:sldMkLst>
          <pc:docMk/>
          <pc:sldMk cId="2715585710" sldId="261"/>
        </pc:sldMkLst>
      </pc:sldChg>
      <pc:sldChg chg="addSp delSp modSp mod ord modClrScheme chgLayout">
        <pc:chgData name="Johnson, Chad" userId="29e26967-ee32-4210-a1e6-19e5305e9c5f" providerId="ADAL" clId="{8A1250E8-2B81-4F70-AF4B-601AC726C0D3}" dt="2023-03-05T16:42:25.474" v="1126" actId="255"/>
        <pc:sldMkLst>
          <pc:docMk/>
          <pc:sldMk cId="0" sldId="262"/>
        </pc:sldMkLst>
        <pc:spChg chg="add mod ord">
          <ac:chgData name="Johnson, Chad" userId="29e26967-ee32-4210-a1e6-19e5305e9c5f" providerId="ADAL" clId="{8A1250E8-2B81-4F70-AF4B-601AC726C0D3}" dt="2023-03-05T16:42:25.474" v="1126" actId="255"/>
          <ac:spMkLst>
            <pc:docMk/>
            <pc:sldMk cId="0" sldId="262"/>
            <ac:spMk id="2" creationId="{AFD8AD21-2F6E-D4EE-5F87-BD2EDED5AE1F}"/>
          </ac:spMkLst>
        </pc:spChg>
        <pc:spChg chg="del mod">
          <ac:chgData name="Johnson, Chad" userId="29e26967-ee32-4210-a1e6-19e5305e9c5f" providerId="ADAL" clId="{8A1250E8-2B81-4F70-AF4B-601AC726C0D3}" dt="2023-03-05T14:25:30.533" v="114"/>
          <ac:spMkLst>
            <pc:docMk/>
            <pc:sldMk cId="0" sldId="262"/>
            <ac:spMk id="43010" creationId="{E58A5A1A-05F1-F786-17B8-6E0E15931694}"/>
          </ac:spMkLst>
        </pc:spChg>
        <pc:spChg chg="mod ord">
          <ac:chgData name="Johnson, Chad" userId="29e26967-ee32-4210-a1e6-19e5305e9c5f" providerId="ADAL" clId="{8A1250E8-2B81-4F70-AF4B-601AC726C0D3}" dt="2023-03-05T16:09:47.118" v="698" actId="255"/>
          <ac:spMkLst>
            <pc:docMk/>
            <pc:sldMk cId="0" sldId="262"/>
            <ac:spMk id="43011" creationId="{9657C93E-7A3A-0EB2-EA75-89738E0B4E31}"/>
          </ac:spMkLst>
        </pc:spChg>
        <pc:spChg chg="del">
          <ac:chgData name="Johnson, Chad" userId="29e26967-ee32-4210-a1e6-19e5305e9c5f" providerId="ADAL" clId="{8A1250E8-2B81-4F70-AF4B-601AC726C0D3}" dt="2023-03-05T16:02:30.511" v="611" actId="478"/>
          <ac:spMkLst>
            <pc:docMk/>
            <pc:sldMk cId="0" sldId="262"/>
            <ac:spMk id="43012" creationId="{CEB7A693-B1A5-FEEB-B38D-E0D3E00CF968}"/>
          </ac:spMkLst>
        </pc:spChg>
        <pc:picChg chg="del">
          <ac:chgData name="Johnson, Chad" userId="29e26967-ee32-4210-a1e6-19e5305e9c5f" providerId="ADAL" clId="{8A1250E8-2B81-4F70-AF4B-601AC726C0D3}" dt="2023-03-05T14:25:25.660" v="109" actId="478"/>
          <ac:picMkLst>
            <pc:docMk/>
            <pc:sldMk cId="0" sldId="262"/>
            <ac:picMk id="43013" creationId="{E0DC3DD1-F776-5E12-8619-2F5F42D6EA48}"/>
          </ac:picMkLst>
        </pc:picChg>
        <pc:picChg chg="del">
          <ac:chgData name="Johnson, Chad" userId="29e26967-ee32-4210-a1e6-19e5305e9c5f" providerId="ADAL" clId="{8A1250E8-2B81-4F70-AF4B-601AC726C0D3}" dt="2023-03-05T14:25:26.269" v="110" actId="478"/>
          <ac:picMkLst>
            <pc:docMk/>
            <pc:sldMk cId="0" sldId="262"/>
            <ac:picMk id="43014" creationId="{3C3D0EE6-4082-51B7-182B-E101F8385B66}"/>
          </ac:picMkLst>
        </pc:picChg>
        <pc:picChg chg="del">
          <ac:chgData name="Johnson, Chad" userId="29e26967-ee32-4210-a1e6-19e5305e9c5f" providerId="ADAL" clId="{8A1250E8-2B81-4F70-AF4B-601AC726C0D3}" dt="2023-03-05T14:25:24.748" v="108" actId="478"/>
          <ac:picMkLst>
            <pc:docMk/>
            <pc:sldMk cId="0" sldId="262"/>
            <ac:picMk id="43016" creationId="{192CD643-1A10-E411-7B50-F8BDD8A139B6}"/>
          </ac:picMkLst>
        </pc:picChg>
      </pc:sldChg>
      <pc:sldChg chg="del">
        <pc:chgData name="Johnson, Chad" userId="29e26967-ee32-4210-a1e6-19e5305e9c5f" providerId="ADAL" clId="{8A1250E8-2B81-4F70-AF4B-601AC726C0D3}" dt="2023-03-04T19:39:05.790" v="0" actId="47"/>
        <pc:sldMkLst>
          <pc:docMk/>
          <pc:sldMk cId="1711000937" sldId="262"/>
        </pc:sldMkLst>
      </pc:sldChg>
      <pc:sldChg chg="addSp delSp modSp mod ord modClrScheme chgLayout">
        <pc:chgData name="Johnson, Chad" userId="29e26967-ee32-4210-a1e6-19e5305e9c5f" providerId="ADAL" clId="{8A1250E8-2B81-4F70-AF4B-601AC726C0D3}" dt="2023-03-05T16:43:34.601" v="1135" actId="255"/>
        <pc:sldMkLst>
          <pc:docMk/>
          <pc:sldMk cId="0" sldId="263"/>
        </pc:sldMkLst>
        <pc:spChg chg="add mod ord">
          <ac:chgData name="Johnson, Chad" userId="29e26967-ee32-4210-a1e6-19e5305e9c5f" providerId="ADAL" clId="{8A1250E8-2B81-4F70-AF4B-601AC726C0D3}" dt="2023-03-05T16:43:34.601" v="1135" actId="255"/>
          <ac:spMkLst>
            <pc:docMk/>
            <pc:sldMk cId="0" sldId="263"/>
            <ac:spMk id="2" creationId="{AAB1FC6B-B407-53AB-A26E-6680748BFC34}"/>
          </ac:spMkLst>
        </pc:spChg>
        <pc:spChg chg="del mod">
          <ac:chgData name="Johnson, Chad" userId="29e26967-ee32-4210-a1e6-19e5305e9c5f" providerId="ADAL" clId="{8A1250E8-2B81-4F70-AF4B-601AC726C0D3}" dt="2023-03-05T14:25:38.794" v="121"/>
          <ac:spMkLst>
            <pc:docMk/>
            <pc:sldMk cId="0" sldId="263"/>
            <ac:spMk id="44034" creationId="{13998DEC-1AC2-3439-9EED-A83D329049E3}"/>
          </ac:spMkLst>
        </pc:spChg>
        <pc:spChg chg="mod ord">
          <ac:chgData name="Johnson, Chad" userId="29e26967-ee32-4210-a1e6-19e5305e9c5f" providerId="ADAL" clId="{8A1250E8-2B81-4F70-AF4B-601AC726C0D3}" dt="2023-03-05T16:09:39.258" v="697" actId="255"/>
          <ac:spMkLst>
            <pc:docMk/>
            <pc:sldMk cId="0" sldId="263"/>
            <ac:spMk id="44035" creationId="{E161B3D4-1057-4F17-1E97-8348A5ABB77B}"/>
          </ac:spMkLst>
        </pc:spChg>
        <pc:spChg chg="del">
          <ac:chgData name="Johnson, Chad" userId="29e26967-ee32-4210-a1e6-19e5305e9c5f" providerId="ADAL" clId="{8A1250E8-2B81-4F70-AF4B-601AC726C0D3}" dt="2023-03-05T16:02:31.519" v="612" actId="478"/>
          <ac:spMkLst>
            <pc:docMk/>
            <pc:sldMk cId="0" sldId="263"/>
            <ac:spMk id="44036" creationId="{DA02DADF-6FDA-C354-12E2-FF17B71B197B}"/>
          </ac:spMkLst>
        </pc:spChg>
        <pc:picChg chg="del">
          <ac:chgData name="Johnson, Chad" userId="29e26967-ee32-4210-a1e6-19e5305e9c5f" providerId="ADAL" clId="{8A1250E8-2B81-4F70-AF4B-601AC726C0D3}" dt="2023-03-05T14:25:32.684" v="116" actId="478"/>
          <ac:picMkLst>
            <pc:docMk/>
            <pc:sldMk cId="0" sldId="263"/>
            <ac:picMk id="44037" creationId="{1FEBB72B-0BA5-AF15-6028-7BD0C500C3DA}"/>
          </ac:picMkLst>
        </pc:picChg>
        <pc:picChg chg="del">
          <ac:chgData name="Johnson, Chad" userId="29e26967-ee32-4210-a1e6-19e5305e9c5f" providerId="ADAL" clId="{8A1250E8-2B81-4F70-AF4B-601AC726C0D3}" dt="2023-03-05T14:25:33.228" v="117" actId="478"/>
          <ac:picMkLst>
            <pc:docMk/>
            <pc:sldMk cId="0" sldId="263"/>
            <ac:picMk id="44038" creationId="{FA8D7160-80BD-E751-8448-F7D16F80E0CC}"/>
          </ac:picMkLst>
        </pc:picChg>
        <pc:picChg chg="del">
          <ac:chgData name="Johnson, Chad" userId="29e26967-ee32-4210-a1e6-19e5305e9c5f" providerId="ADAL" clId="{8A1250E8-2B81-4F70-AF4B-601AC726C0D3}" dt="2023-03-05T14:25:31.965" v="115" actId="478"/>
          <ac:picMkLst>
            <pc:docMk/>
            <pc:sldMk cId="0" sldId="263"/>
            <ac:picMk id="44039" creationId="{AB64C8F6-D623-4F87-0ADB-67F01F900C2E}"/>
          </ac:picMkLst>
        </pc:picChg>
      </pc:sldChg>
      <pc:sldChg chg="del">
        <pc:chgData name="Johnson, Chad" userId="29e26967-ee32-4210-a1e6-19e5305e9c5f" providerId="ADAL" clId="{8A1250E8-2B81-4F70-AF4B-601AC726C0D3}" dt="2023-03-04T19:39:05.790" v="0" actId="47"/>
        <pc:sldMkLst>
          <pc:docMk/>
          <pc:sldMk cId="1905645649" sldId="263"/>
        </pc:sldMkLst>
      </pc:sldChg>
      <pc:sldChg chg="addSp delSp modSp mod ord modClrScheme chgLayout">
        <pc:chgData name="Johnson, Chad" userId="29e26967-ee32-4210-a1e6-19e5305e9c5f" providerId="ADAL" clId="{8A1250E8-2B81-4F70-AF4B-601AC726C0D3}" dt="2023-03-05T16:16:52.933" v="763" actId="255"/>
        <pc:sldMkLst>
          <pc:docMk/>
          <pc:sldMk cId="0" sldId="264"/>
        </pc:sldMkLst>
        <pc:spChg chg="add mod ord">
          <ac:chgData name="Johnson, Chad" userId="29e26967-ee32-4210-a1e6-19e5305e9c5f" providerId="ADAL" clId="{8A1250E8-2B81-4F70-AF4B-601AC726C0D3}" dt="2023-03-05T16:16:52.933" v="763" actId="255"/>
          <ac:spMkLst>
            <pc:docMk/>
            <pc:sldMk cId="0" sldId="264"/>
            <ac:spMk id="2" creationId="{E64EA05E-38BF-EC3F-EB9D-D4882C335650}"/>
          </ac:spMkLst>
        </pc:spChg>
        <pc:spChg chg="del">
          <ac:chgData name="Johnson, Chad" userId="29e26967-ee32-4210-a1e6-19e5305e9c5f" providerId="ADAL" clId="{8A1250E8-2B81-4F70-AF4B-601AC726C0D3}" dt="2023-03-05T16:02:20.207" v="601" actId="478"/>
          <ac:spMkLst>
            <pc:docMk/>
            <pc:sldMk cId="0" sldId="264"/>
            <ac:spMk id="45058" creationId="{6AB9D0C8-247F-DEDA-1617-2059911288A6}"/>
          </ac:spMkLst>
        </pc:spChg>
        <pc:spChg chg="del mod">
          <ac:chgData name="Johnson, Chad" userId="29e26967-ee32-4210-a1e6-19e5305e9c5f" providerId="ADAL" clId="{8A1250E8-2B81-4F70-AF4B-601AC726C0D3}" dt="2023-03-05T14:23:14.944" v="31"/>
          <ac:spMkLst>
            <pc:docMk/>
            <pc:sldMk cId="0" sldId="264"/>
            <ac:spMk id="45059" creationId="{3F3D1839-C5A6-C68B-088E-BF35E50D9F5C}"/>
          </ac:spMkLst>
        </pc:spChg>
        <pc:spChg chg="mod ord">
          <ac:chgData name="Johnson, Chad" userId="29e26967-ee32-4210-a1e6-19e5305e9c5f" providerId="ADAL" clId="{8A1250E8-2B81-4F70-AF4B-601AC726C0D3}" dt="2023-03-05T16:10:49.068" v="708" actId="255"/>
          <ac:spMkLst>
            <pc:docMk/>
            <pc:sldMk cId="0" sldId="264"/>
            <ac:spMk id="45061" creationId="{F7685F39-7A90-A6E2-FC53-B8636B531665}"/>
          </ac:spMkLst>
        </pc:spChg>
        <pc:picChg chg="del">
          <ac:chgData name="Johnson, Chad" userId="29e26967-ee32-4210-a1e6-19e5305e9c5f" providerId="ADAL" clId="{8A1250E8-2B81-4F70-AF4B-601AC726C0D3}" dt="2023-03-05T14:24:01.147" v="52" actId="478"/>
          <ac:picMkLst>
            <pc:docMk/>
            <pc:sldMk cId="0" sldId="264"/>
            <ac:picMk id="45062" creationId="{29BDA1C7-04F6-14B5-0962-EC3189E78BF9}"/>
          </ac:picMkLst>
        </pc:picChg>
        <pc:picChg chg="del">
          <ac:chgData name="Johnson, Chad" userId="29e26967-ee32-4210-a1e6-19e5305e9c5f" providerId="ADAL" clId="{8A1250E8-2B81-4F70-AF4B-601AC726C0D3}" dt="2023-03-05T14:24:01.916" v="53" actId="478"/>
          <ac:picMkLst>
            <pc:docMk/>
            <pc:sldMk cId="0" sldId="264"/>
            <ac:picMk id="45063" creationId="{F3E3830F-09AE-05F5-CED8-D0D05A53781B}"/>
          </ac:picMkLst>
        </pc:picChg>
        <pc:picChg chg="del">
          <ac:chgData name="Johnson, Chad" userId="29e26967-ee32-4210-a1e6-19e5305e9c5f" providerId="ADAL" clId="{8A1250E8-2B81-4F70-AF4B-601AC726C0D3}" dt="2023-03-05T14:24:07.195" v="57" actId="478"/>
          <ac:picMkLst>
            <pc:docMk/>
            <pc:sldMk cId="0" sldId="264"/>
            <ac:picMk id="45065" creationId="{B3708C6B-0BD3-0714-1212-34D18480BC8F}"/>
          </ac:picMkLst>
        </pc:picChg>
      </pc:sldChg>
      <pc:sldChg chg="del">
        <pc:chgData name="Johnson, Chad" userId="29e26967-ee32-4210-a1e6-19e5305e9c5f" providerId="ADAL" clId="{8A1250E8-2B81-4F70-AF4B-601AC726C0D3}" dt="2023-03-04T19:39:05.790" v="0" actId="47"/>
        <pc:sldMkLst>
          <pc:docMk/>
          <pc:sldMk cId="1638668060" sldId="264"/>
        </pc:sldMkLst>
      </pc:sldChg>
      <pc:sldChg chg="addSp delSp modSp mod ord modClrScheme chgLayout">
        <pc:chgData name="Johnson, Chad" userId="29e26967-ee32-4210-a1e6-19e5305e9c5f" providerId="ADAL" clId="{8A1250E8-2B81-4F70-AF4B-601AC726C0D3}" dt="2023-03-05T16:16:58.463" v="764" actId="255"/>
        <pc:sldMkLst>
          <pc:docMk/>
          <pc:sldMk cId="0" sldId="265"/>
        </pc:sldMkLst>
        <pc:spChg chg="add mod ord">
          <ac:chgData name="Johnson, Chad" userId="29e26967-ee32-4210-a1e6-19e5305e9c5f" providerId="ADAL" clId="{8A1250E8-2B81-4F70-AF4B-601AC726C0D3}" dt="2023-03-05T16:16:58.463" v="764" actId="255"/>
          <ac:spMkLst>
            <pc:docMk/>
            <pc:sldMk cId="0" sldId="265"/>
            <ac:spMk id="2" creationId="{D7F9DC81-BE61-2C7A-6254-D92A7BB8D0B4}"/>
          </ac:spMkLst>
        </pc:spChg>
        <pc:spChg chg="del">
          <ac:chgData name="Johnson, Chad" userId="29e26967-ee32-4210-a1e6-19e5305e9c5f" providerId="ADAL" clId="{8A1250E8-2B81-4F70-AF4B-601AC726C0D3}" dt="2023-03-05T16:02:21.359" v="602" actId="478"/>
          <ac:spMkLst>
            <pc:docMk/>
            <pc:sldMk cId="0" sldId="265"/>
            <ac:spMk id="47106" creationId="{5FA59F7B-0A4C-FA56-2879-7D29FE09229D}"/>
          </ac:spMkLst>
        </pc:spChg>
        <pc:spChg chg="del mod">
          <ac:chgData name="Johnson, Chad" userId="29e26967-ee32-4210-a1e6-19e5305e9c5f" providerId="ADAL" clId="{8A1250E8-2B81-4F70-AF4B-601AC726C0D3}" dt="2023-03-05T14:23:24.082" v="37"/>
          <ac:spMkLst>
            <pc:docMk/>
            <pc:sldMk cId="0" sldId="265"/>
            <ac:spMk id="47107" creationId="{19072F74-57F6-9D61-96A2-7B452D0D2259}"/>
          </ac:spMkLst>
        </pc:spChg>
        <pc:spChg chg="mod ord">
          <ac:chgData name="Johnson, Chad" userId="29e26967-ee32-4210-a1e6-19e5305e9c5f" providerId="ADAL" clId="{8A1250E8-2B81-4F70-AF4B-601AC726C0D3}" dt="2023-03-05T16:10:39.351" v="707" actId="255"/>
          <ac:spMkLst>
            <pc:docMk/>
            <pc:sldMk cId="0" sldId="265"/>
            <ac:spMk id="47109" creationId="{596109F0-B9D4-BAA6-3D48-E53999CAC33B}"/>
          </ac:spMkLst>
        </pc:spChg>
        <pc:picChg chg="del">
          <ac:chgData name="Johnson, Chad" userId="29e26967-ee32-4210-a1e6-19e5305e9c5f" providerId="ADAL" clId="{8A1250E8-2B81-4F70-AF4B-601AC726C0D3}" dt="2023-03-05T14:24:03.260" v="54" actId="478"/>
          <ac:picMkLst>
            <pc:docMk/>
            <pc:sldMk cId="0" sldId="265"/>
            <ac:picMk id="47110" creationId="{1441D7C8-35D0-528F-80DA-EFB535C459E9}"/>
          </ac:picMkLst>
        </pc:picChg>
        <pc:picChg chg="del">
          <ac:chgData name="Johnson, Chad" userId="29e26967-ee32-4210-a1e6-19e5305e9c5f" providerId="ADAL" clId="{8A1250E8-2B81-4F70-AF4B-601AC726C0D3}" dt="2023-03-05T14:24:04.076" v="55" actId="478"/>
          <ac:picMkLst>
            <pc:docMk/>
            <pc:sldMk cId="0" sldId="265"/>
            <ac:picMk id="47111" creationId="{1E501ACD-8F92-DFC7-B67B-8BAAA57BB854}"/>
          </ac:picMkLst>
        </pc:picChg>
        <pc:picChg chg="del">
          <ac:chgData name="Johnson, Chad" userId="29e26967-ee32-4210-a1e6-19e5305e9c5f" providerId="ADAL" clId="{8A1250E8-2B81-4F70-AF4B-601AC726C0D3}" dt="2023-03-05T14:24:04.971" v="56" actId="478"/>
          <ac:picMkLst>
            <pc:docMk/>
            <pc:sldMk cId="0" sldId="265"/>
            <ac:picMk id="47113" creationId="{F65028EB-4632-3839-A549-F9C63843A501}"/>
          </ac:picMkLst>
        </pc:picChg>
      </pc:sldChg>
      <pc:sldChg chg="del">
        <pc:chgData name="Johnson, Chad" userId="29e26967-ee32-4210-a1e6-19e5305e9c5f" providerId="ADAL" clId="{8A1250E8-2B81-4F70-AF4B-601AC726C0D3}" dt="2023-03-04T19:39:05.790" v="0" actId="47"/>
        <pc:sldMkLst>
          <pc:docMk/>
          <pc:sldMk cId="3925226355" sldId="265"/>
        </pc:sldMkLst>
      </pc:sldChg>
      <pc:sldChg chg="addSp delSp modSp mod ord modClrScheme chgLayout">
        <pc:chgData name="Johnson, Chad" userId="29e26967-ee32-4210-a1e6-19e5305e9c5f" providerId="ADAL" clId="{8A1250E8-2B81-4F70-AF4B-601AC726C0D3}" dt="2023-03-05T16:17:43.658" v="801" actId="255"/>
        <pc:sldMkLst>
          <pc:docMk/>
          <pc:sldMk cId="0" sldId="266"/>
        </pc:sldMkLst>
        <pc:spChg chg="add mod ord">
          <ac:chgData name="Johnson, Chad" userId="29e26967-ee32-4210-a1e6-19e5305e9c5f" providerId="ADAL" clId="{8A1250E8-2B81-4F70-AF4B-601AC726C0D3}" dt="2023-03-05T16:17:43.658" v="801" actId="255"/>
          <ac:spMkLst>
            <pc:docMk/>
            <pc:sldMk cId="0" sldId="266"/>
            <ac:spMk id="2" creationId="{A6D6A4A2-12A7-7C04-541D-38BEF3457CA2}"/>
          </ac:spMkLst>
        </pc:spChg>
        <pc:spChg chg="del">
          <ac:chgData name="Johnson, Chad" userId="29e26967-ee32-4210-a1e6-19e5305e9c5f" providerId="ADAL" clId="{8A1250E8-2B81-4F70-AF4B-601AC726C0D3}" dt="2023-03-05T16:02:22.383" v="603" actId="478"/>
          <ac:spMkLst>
            <pc:docMk/>
            <pc:sldMk cId="0" sldId="266"/>
            <ac:spMk id="49154" creationId="{A462E0D0-4394-2FC2-199D-2C23C2E8BF97}"/>
          </ac:spMkLst>
        </pc:spChg>
        <pc:spChg chg="del mod">
          <ac:chgData name="Johnson, Chad" userId="29e26967-ee32-4210-a1e6-19e5305e9c5f" providerId="ADAL" clId="{8A1250E8-2B81-4F70-AF4B-601AC726C0D3}" dt="2023-03-05T14:23:32.093" v="42"/>
          <ac:spMkLst>
            <pc:docMk/>
            <pc:sldMk cId="0" sldId="266"/>
            <ac:spMk id="49155" creationId="{0E5625BC-386E-8005-0DD6-22FFBC90AC08}"/>
          </ac:spMkLst>
        </pc:spChg>
        <pc:spChg chg="mod ord">
          <ac:chgData name="Johnson, Chad" userId="29e26967-ee32-4210-a1e6-19e5305e9c5f" providerId="ADAL" clId="{8A1250E8-2B81-4F70-AF4B-601AC726C0D3}" dt="2023-03-05T16:10:30.894" v="706" actId="255"/>
          <ac:spMkLst>
            <pc:docMk/>
            <pc:sldMk cId="0" sldId="266"/>
            <ac:spMk id="49157" creationId="{D755AE92-79E7-2DE2-BAB5-5398CD5A9DF9}"/>
          </ac:spMkLst>
        </pc:spChg>
        <pc:picChg chg="del">
          <ac:chgData name="Johnson, Chad" userId="29e26967-ee32-4210-a1e6-19e5305e9c5f" providerId="ADAL" clId="{8A1250E8-2B81-4F70-AF4B-601AC726C0D3}" dt="2023-03-05T14:24:12.092" v="60" actId="478"/>
          <ac:picMkLst>
            <pc:docMk/>
            <pc:sldMk cId="0" sldId="266"/>
            <ac:picMk id="49158" creationId="{B3B57474-C4D6-9D55-76CE-0684618BBC66}"/>
          </ac:picMkLst>
        </pc:picChg>
        <pc:picChg chg="del">
          <ac:chgData name="Johnson, Chad" userId="29e26967-ee32-4210-a1e6-19e5305e9c5f" providerId="ADAL" clId="{8A1250E8-2B81-4F70-AF4B-601AC726C0D3}" dt="2023-03-05T14:24:12.716" v="61" actId="478"/>
          <ac:picMkLst>
            <pc:docMk/>
            <pc:sldMk cId="0" sldId="266"/>
            <ac:picMk id="49159" creationId="{FB0AB138-EC26-DFCA-EE4D-AA60250DE32A}"/>
          </ac:picMkLst>
        </pc:picChg>
        <pc:picChg chg="del">
          <ac:chgData name="Johnson, Chad" userId="29e26967-ee32-4210-a1e6-19e5305e9c5f" providerId="ADAL" clId="{8A1250E8-2B81-4F70-AF4B-601AC726C0D3}" dt="2023-03-05T14:24:11.309" v="59" actId="478"/>
          <ac:picMkLst>
            <pc:docMk/>
            <pc:sldMk cId="0" sldId="266"/>
            <ac:picMk id="49161" creationId="{60FDD46C-ED8B-CE7D-D65B-4FB5AC011C37}"/>
          </ac:picMkLst>
        </pc:picChg>
      </pc:sldChg>
      <pc:sldChg chg="del">
        <pc:chgData name="Johnson, Chad" userId="29e26967-ee32-4210-a1e6-19e5305e9c5f" providerId="ADAL" clId="{8A1250E8-2B81-4F70-AF4B-601AC726C0D3}" dt="2023-03-04T19:39:05.790" v="0" actId="47"/>
        <pc:sldMkLst>
          <pc:docMk/>
          <pc:sldMk cId="295669590" sldId="266"/>
        </pc:sldMkLst>
      </pc:sldChg>
      <pc:sldChg chg="addSp delSp modSp mod ord modClrScheme chgLayout">
        <pc:chgData name="Johnson, Chad" userId="29e26967-ee32-4210-a1e6-19e5305e9c5f" providerId="ADAL" clId="{8A1250E8-2B81-4F70-AF4B-601AC726C0D3}" dt="2023-03-05T16:22:08.017" v="845" actId="255"/>
        <pc:sldMkLst>
          <pc:docMk/>
          <pc:sldMk cId="0" sldId="267"/>
        </pc:sldMkLst>
        <pc:spChg chg="add mod ord">
          <ac:chgData name="Johnson, Chad" userId="29e26967-ee32-4210-a1e6-19e5305e9c5f" providerId="ADAL" clId="{8A1250E8-2B81-4F70-AF4B-601AC726C0D3}" dt="2023-03-05T16:22:08.017" v="845" actId="255"/>
          <ac:spMkLst>
            <pc:docMk/>
            <pc:sldMk cId="0" sldId="267"/>
            <ac:spMk id="2" creationId="{A80777AA-8CB9-CFA5-9C01-CAA898F15190}"/>
          </ac:spMkLst>
        </pc:spChg>
        <pc:spChg chg="del">
          <ac:chgData name="Johnson, Chad" userId="29e26967-ee32-4210-a1e6-19e5305e9c5f" providerId="ADAL" clId="{8A1250E8-2B81-4F70-AF4B-601AC726C0D3}" dt="2023-03-05T16:02:23.359" v="604" actId="478"/>
          <ac:spMkLst>
            <pc:docMk/>
            <pc:sldMk cId="0" sldId="267"/>
            <ac:spMk id="51202" creationId="{A824C984-1B31-9809-542C-E77113876624}"/>
          </ac:spMkLst>
        </pc:spChg>
        <pc:spChg chg="del mod">
          <ac:chgData name="Johnson, Chad" userId="29e26967-ee32-4210-a1e6-19e5305e9c5f" providerId="ADAL" clId="{8A1250E8-2B81-4F70-AF4B-601AC726C0D3}" dt="2023-03-05T14:23:49.307" v="47"/>
          <ac:spMkLst>
            <pc:docMk/>
            <pc:sldMk cId="0" sldId="267"/>
            <ac:spMk id="51203" creationId="{F142C980-B1AE-99E3-D5D7-4A701CB5E5E0}"/>
          </ac:spMkLst>
        </pc:spChg>
        <pc:spChg chg="mod ord">
          <ac:chgData name="Johnson, Chad" userId="29e26967-ee32-4210-a1e6-19e5305e9c5f" providerId="ADAL" clId="{8A1250E8-2B81-4F70-AF4B-601AC726C0D3}" dt="2023-03-05T16:10:25.267" v="705" actId="255"/>
          <ac:spMkLst>
            <pc:docMk/>
            <pc:sldMk cId="0" sldId="267"/>
            <ac:spMk id="51205" creationId="{83348AEB-2139-AFB2-20F0-9EF0C4A66BAD}"/>
          </ac:spMkLst>
        </pc:spChg>
        <pc:picChg chg="del">
          <ac:chgData name="Johnson, Chad" userId="29e26967-ee32-4210-a1e6-19e5305e9c5f" providerId="ADAL" clId="{8A1250E8-2B81-4F70-AF4B-601AC726C0D3}" dt="2023-03-05T14:24:15.212" v="63" actId="478"/>
          <ac:picMkLst>
            <pc:docMk/>
            <pc:sldMk cId="0" sldId="267"/>
            <ac:picMk id="51206" creationId="{B5678FBD-4769-9B53-6D07-51668D68A8E9}"/>
          </ac:picMkLst>
        </pc:picChg>
        <pc:picChg chg="del">
          <ac:chgData name="Johnson, Chad" userId="29e26967-ee32-4210-a1e6-19e5305e9c5f" providerId="ADAL" clId="{8A1250E8-2B81-4F70-AF4B-601AC726C0D3}" dt="2023-03-05T14:24:16.364" v="64" actId="478"/>
          <ac:picMkLst>
            <pc:docMk/>
            <pc:sldMk cId="0" sldId="267"/>
            <ac:picMk id="51207" creationId="{88C1035A-CEB9-082B-20E8-A6B5DA611582}"/>
          </ac:picMkLst>
        </pc:picChg>
        <pc:picChg chg="del">
          <ac:chgData name="Johnson, Chad" userId="29e26967-ee32-4210-a1e6-19e5305e9c5f" providerId="ADAL" clId="{8A1250E8-2B81-4F70-AF4B-601AC726C0D3}" dt="2023-03-05T14:24:14.603" v="62" actId="478"/>
          <ac:picMkLst>
            <pc:docMk/>
            <pc:sldMk cId="0" sldId="267"/>
            <ac:picMk id="51209" creationId="{18EBCCA2-58AA-9887-B15C-9307DC8BE589}"/>
          </ac:picMkLst>
        </pc:picChg>
      </pc:sldChg>
      <pc:sldChg chg="del">
        <pc:chgData name="Johnson, Chad" userId="29e26967-ee32-4210-a1e6-19e5305e9c5f" providerId="ADAL" clId="{8A1250E8-2B81-4F70-AF4B-601AC726C0D3}" dt="2023-03-04T19:39:05.790" v="0" actId="47"/>
        <pc:sldMkLst>
          <pc:docMk/>
          <pc:sldMk cId="1992767399" sldId="267"/>
        </pc:sldMkLst>
      </pc:sldChg>
      <pc:sldChg chg="addSp delSp modSp mod ord modClrScheme chgLayout">
        <pc:chgData name="Johnson, Chad" userId="29e26967-ee32-4210-a1e6-19e5305e9c5f" providerId="ADAL" clId="{8A1250E8-2B81-4F70-AF4B-601AC726C0D3}" dt="2023-03-05T16:22:47.530" v="913" actId="255"/>
        <pc:sldMkLst>
          <pc:docMk/>
          <pc:sldMk cId="0" sldId="268"/>
        </pc:sldMkLst>
        <pc:spChg chg="add mod ord">
          <ac:chgData name="Johnson, Chad" userId="29e26967-ee32-4210-a1e6-19e5305e9c5f" providerId="ADAL" clId="{8A1250E8-2B81-4F70-AF4B-601AC726C0D3}" dt="2023-03-05T16:22:47.530" v="913" actId="255"/>
          <ac:spMkLst>
            <pc:docMk/>
            <pc:sldMk cId="0" sldId="268"/>
            <ac:spMk id="2" creationId="{D1EEED19-56EE-4E7E-6266-A8A73CE30D37}"/>
          </ac:spMkLst>
        </pc:spChg>
        <pc:spChg chg="del">
          <ac:chgData name="Johnson, Chad" userId="29e26967-ee32-4210-a1e6-19e5305e9c5f" providerId="ADAL" clId="{8A1250E8-2B81-4F70-AF4B-601AC726C0D3}" dt="2023-03-05T16:02:24.239" v="605" actId="478"/>
          <ac:spMkLst>
            <pc:docMk/>
            <pc:sldMk cId="0" sldId="268"/>
            <ac:spMk id="53250" creationId="{A395D1ED-04EB-143D-836C-5BF4FCE53E72}"/>
          </ac:spMkLst>
        </pc:spChg>
        <pc:spChg chg="del mod">
          <ac:chgData name="Johnson, Chad" userId="29e26967-ee32-4210-a1e6-19e5305e9c5f" providerId="ADAL" clId="{8A1250E8-2B81-4F70-AF4B-601AC726C0D3}" dt="2023-03-05T14:24:28.497" v="70"/>
          <ac:spMkLst>
            <pc:docMk/>
            <pc:sldMk cId="0" sldId="268"/>
            <ac:spMk id="53251" creationId="{BF39F91C-166C-0DA4-24E6-F0D08B398723}"/>
          </ac:spMkLst>
        </pc:spChg>
        <pc:spChg chg="mod ord">
          <ac:chgData name="Johnson, Chad" userId="29e26967-ee32-4210-a1e6-19e5305e9c5f" providerId="ADAL" clId="{8A1250E8-2B81-4F70-AF4B-601AC726C0D3}" dt="2023-03-05T16:10:19.611" v="704" actId="255"/>
          <ac:spMkLst>
            <pc:docMk/>
            <pc:sldMk cId="0" sldId="268"/>
            <ac:spMk id="53253" creationId="{B77F4FDA-A3A8-424C-C098-AF78D2165D6D}"/>
          </ac:spMkLst>
        </pc:spChg>
        <pc:picChg chg="del">
          <ac:chgData name="Johnson, Chad" userId="29e26967-ee32-4210-a1e6-19e5305e9c5f" providerId="ADAL" clId="{8A1250E8-2B81-4F70-AF4B-601AC726C0D3}" dt="2023-03-05T14:23:53.419" v="48" actId="478"/>
          <ac:picMkLst>
            <pc:docMk/>
            <pc:sldMk cId="0" sldId="268"/>
            <ac:picMk id="53254" creationId="{18FABC39-1F32-99FB-1CE4-A0A64FE7B2B8}"/>
          </ac:picMkLst>
        </pc:picChg>
        <pc:picChg chg="del">
          <ac:chgData name="Johnson, Chad" userId="29e26967-ee32-4210-a1e6-19e5305e9c5f" providerId="ADAL" clId="{8A1250E8-2B81-4F70-AF4B-601AC726C0D3}" dt="2023-03-05T14:23:54.220" v="49" actId="478"/>
          <ac:picMkLst>
            <pc:docMk/>
            <pc:sldMk cId="0" sldId="268"/>
            <ac:picMk id="53255" creationId="{6B948637-2B45-9932-5071-50A6C27226F0}"/>
          </ac:picMkLst>
        </pc:picChg>
        <pc:picChg chg="del">
          <ac:chgData name="Johnson, Chad" userId="29e26967-ee32-4210-a1e6-19e5305e9c5f" providerId="ADAL" clId="{8A1250E8-2B81-4F70-AF4B-601AC726C0D3}" dt="2023-03-05T14:24:18.011" v="65" actId="478"/>
          <ac:picMkLst>
            <pc:docMk/>
            <pc:sldMk cId="0" sldId="268"/>
            <ac:picMk id="53257" creationId="{DA1BBD95-B9F6-45C6-78F7-D838FF130A6C}"/>
          </ac:picMkLst>
        </pc:picChg>
      </pc:sldChg>
      <pc:sldChg chg="del">
        <pc:chgData name="Johnson, Chad" userId="29e26967-ee32-4210-a1e6-19e5305e9c5f" providerId="ADAL" clId="{8A1250E8-2B81-4F70-AF4B-601AC726C0D3}" dt="2023-03-04T19:39:05.790" v="0" actId="47"/>
        <pc:sldMkLst>
          <pc:docMk/>
          <pc:sldMk cId="3082540195" sldId="268"/>
        </pc:sldMkLst>
      </pc:sldChg>
      <pc:sldChg chg="addSp delSp modSp mod ord modClrScheme chgLayout">
        <pc:chgData name="Johnson, Chad" userId="29e26967-ee32-4210-a1e6-19e5305e9c5f" providerId="ADAL" clId="{8A1250E8-2B81-4F70-AF4B-601AC726C0D3}" dt="2023-03-05T16:28:50.272" v="934" actId="255"/>
        <pc:sldMkLst>
          <pc:docMk/>
          <pc:sldMk cId="0" sldId="269"/>
        </pc:sldMkLst>
        <pc:spChg chg="add mod ord">
          <ac:chgData name="Johnson, Chad" userId="29e26967-ee32-4210-a1e6-19e5305e9c5f" providerId="ADAL" clId="{8A1250E8-2B81-4F70-AF4B-601AC726C0D3}" dt="2023-03-05T16:28:50.272" v="934" actId="255"/>
          <ac:spMkLst>
            <pc:docMk/>
            <pc:sldMk cId="0" sldId="269"/>
            <ac:spMk id="2" creationId="{D7BBA2B8-D575-8B18-DA58-F716DFB019A9}"/>
          </ac:spMkLst>
        </pc:spChg>
        <pc:spChg chg="del">
          <ac:chgData name="Johnson, Chad" userId="29e26967-ee32-4210-a1e6-19e5305e9c5f" providerId="ADAL" clId="{8A1250E8-2B81-4F70-AF4B-601AC726C0D3}" dt="2023-03-05T16:02:25.279" v="606" actId="478"/>
          <ac:spMkLst>
            <pc:docMk/>
            <pc:sldMk cId="0" sldId="269"/>
            <ac:spMk id="55298" creationId="{CE2F5CEC-D581-A616-8F15-08C6177426C9}"/>
          </ac:spMkLst>
        </pc:spChg>
        <pc:spChg chg="del mod">
          <ac:chgData name="Johnson, Chad" userId="29e26967-ee32-4210-a1e6-19e5305e9c5f" providerId="ADAL" clId="{8A1250E8-2B81-4F70-AF4B-601AC726C0D3}" dt="2023-03-05T14:24:38.828" v="78"/>
          <ac:spMkLst>
            <pc:docMk/>
            <pc:sldMk cId="0" sldId="269"/>
            <ac:spMk id="55299" creationId="{1F654834-9525-F7D6-0825-24EFCF9C18E3}"/>
          </ac:spMkLst>
        </pc:spChg>
        <pc:spChg chg="mod ord">
          <ac:chgData name="Johnson, Chad" userId="29e26967-ee32-4210-a1e6-19e5305e9c5f" providerId="ADAL" clId="{8A1250E8-2B81-4F70-AF4B-601AC726C0D3}" dt="2023-03-05T16:10:14.122" v="703" actId="255"/>
          <ac:spMkLst>
            <pc:docMk/>
            <pc:sldMk cId="0" sldId="269"/>
            <ac:spMk id="55301" creationId="{0A00C753-1DD4-19F0-BE9B-66AA60C1B7E2}"/>
          </ac:spMkLst>
        </pc:spChg>
        <pc:picChg chg="del">
          <ac:chgData name="Johnson, Chad" userId="29e26967-ee32-4210-a1e6-19e5305e9c5f" providerId="ADAL" clId="{8A1250E8-2B81-4F70-AF4B-601AC726C0D3}" dt="2023-03-05T14:24:32.396" v="72" actId="478"/>
          <ac:picMkLst>
            <pc:docMk/>
            <pc:sldMk cId="0" sldId="269"/>
            <ac:picMk id="55302" creationId="{8164420A-51F5-C918-6FAE-4E57F56933A5}"/>
          </ac:picMkLst>
        </pc:picChg>
        <pc:picChg chg="del">
          <ac:chgData name="Johnson, Chad" userId="29e26967-ee32-4210-a1e6-19e5305e9c5f" providerId="ADAL" clId="{8A1250E8-2B81-4F70-AF4B-601AC726C0D3}" dt="2023-03-05T14:24:33.035" v="73" actId="478"/>
          <ac:picMkLst>
            <pc:docMk/>
            <pc:sldMk cId="0" sldId="269"/>
            <ac:picMk id="55303" creationId="{15177E2E-3EE5-C9E8-D4D0-C5F6B3992CDB}"/>
          </ac:picMkLst>
        </pc:picChg>
        <pc:picChg chg="del">
          <ac:chgData name="Johnson, Chad" userId="29e26967-ee32-4210-a1e6-19e5305e9c5f" providerId="ADAL" clId="{8A1250E8-2B81-4F70-AF4B-601AC726C0D3}" dt="2023-03-05T14:24:31.115" v="71" actId="478"/>
          <ac:picMkLst>
            <pc:docMk/>
            <pc:sldMk cId="0" sldId="269"/>
            <ac:picMk id="55307" creationId="{4BCB20F2-6196-F818-E6C7-289405C3C528}"/>
          </ac:picMkLst>
        </pc:picChg>
      </pc:sldChg>
      <pc:sldChg chg="del">
        <pc:chgData name="Johnson, Chad" userId="29e26967-ee32-4210-a1e6-19e5305e9c5f" providerId="ADAL" clId="{8A1250E8-2B81-4F70-AF4B-601AC726C0D3}" dt="2023-03-04T19:39:05.790" v="0" actId="47"/>
        <pc:sldMkLst>
          <pc:docMk/>
          <pc:sldMk cId="1745958874" sldId="269"/>
        </pc:sldMkLst>
      </pc:sldChg>
      <pc:sldChg chg="modSp mod chgLayout">
        <pc:chgData name="Johnson, Chad" userId="29e26967-ee32-4210-a1e6-19e5305e9c5f" providerId="ADAL" clId="{8A1250E8-2B81-4F70-AF4B-601AC726C0D3}" dt="2023-03-05T16:00:50.372" v="584" actId="207"/>
        <pc:sldMkLst>
          <pc:docMk/>
          <pc:sldMk cId="0" sldId="270"/>
        </pc:sldMkLst>
        <pc:spChg chg="mod ord">
          <ac:chgData name="Johnson, Chad" userId="29e26967-ee32-4210-a1e6-19e5305e9c5f" providerId="ADAL" clId="{8A1250E8-2B81-4F70-AF4B-601AC726C0D3}" dt="2023-03-05T16:00:50.372" v="584" actId="207"/>
          <ac:spMkLst>
            <pc:docMk/>
            <pc:sldMk cId="0" sldId="270"/>
            <ac:spMk id="2" creationId="{22399D4F-147C-A81F-A623-01D4FE9A323A}"/>
          </ac:spMkLst>
        </pc:spChg>
        <pc:spChg chg="mod ord">
          <ac:chgData name="Johnson, Chad" userId="29e26967-ee32-4210-a1e6-19e5305e9c5f" providerId="ADAL" clId="{8A1250E8-2B81-4F70-AF4B-601AC726C0D3}" dt="2023-03-05T15:45:45.440" v="569" actId="27636"/>
          <ac:spMkLst>
            <pc:docMk/>
            <pc:sldMk cId="0" sldId="270"/>
            <ac:spMk id="3" creationId="{8E030449-95C0-7791-5FD2-3EBAC74D9CE2}"/>
          </ac:spMkLst>
        </pc:spChg>
      </pc:sldChg>
      <pc:sldChg chg="del">
        <pc:chgData name="Johnson, Chad" userId="29e26967-ee32-4210-a1e6-19e5305e9c5f" providerId="ADAL" clId="{8A1250E8-2B81-4F70-AF4B-601AC726C0D3}" dt="2023-03-04T19:39:05.790" v="0" actId="47"/>
        <pc:sldMkLst>
          <pc:docMk/>
          <pc:sldMk cId="3993865956" sldId="270"/>
        </pc:sldMkLst>
      </pc:sldChg>
      <pc:sldChg chg="modSp mod modClrScheme chgLayout">
        <pc:chgData name="Johnson, Chad" userId="29e26967-ee32-4210-a1e6-19e5305e9c5f" providerId="ADAL" clId="{8A1250E8-2B81-4F70-AF4B-601AC726C0D3}" dt="2023-03-05T16:00:58.475" v="586" actId="700"/>
        <pc:sldMkLst>
          <pc:docMk/>
          <pc:sldMk cId="0" sldId="271"/>
        </pc:sldMkLst>
        <pc:spChg chg="mod ord">
          <ac:chgData name="Johnson, Chad" userId="29e26967-ee32-4210-a1e6-19e5305e9c5f" providerId="ADAL" clId="{8A1250E8-2B81-4F70-AF4B-601AC726C0D3}" dt="2023-03-05T16:00:58.475" v="586" actId="700"/>
          <ac:spMkLst>
            <pc:docMk/>
            <pc:sldMk cId="0" sldId="271"/>
            <ac:spMk id="2" creationId="{FD565407-A83A-835F-C85B-D1559539518A}"/>
          </ac:spMkLst>
        </pc:spChg>
        <pc:spChg chg="mod ord">
          <ac:chgData name="Johnson, Chad" userId="29e26967-ee32-4210-a1e6-19e5305e9c5f" providerId="ADAL" clId="{8A1250E8-2B81-4F70-AF4B-601AC726C0D3}" dt="2023-03-05T16:00:58.475" v="586" actId="700"/>
          <ac:spMkLst>
            <pc:docMk/>
            <pc:sldMk cId="0" sldId="271"/>
            <ac:spMk id="4" creationId="{EC67C30A-2A68-0F17-A3E5-4A1FF35F536E}"/>
          </ac:spMkLst>
        </pc:spChg>
        <pc:spChg chg="mod ord">
          <ac:chgData name="Johnson, Chad" userId="29e26967-ee32-4210-a1e6-19e5305e9c5f" providerId="ADAL" clId="{8A1250E8-2B81-4F70-AF4B-601AC726C0D3}" dt="2023-03-05T16:00:58.475" v="586" actId="700"/>
          <ac:spMkLst>
            <pc:docMk/>
            <pc:sldMk cId="0" sldId="271"/>
            <ac:spMk id="5" creationId="{3B5EB451-DA7A-445D-7258-6A78630C9D89}"/>
          </ac:spMkLst>
        </pc:spChg>
      </pc:sldChg>
      <pc:sldChg chg="del">
        <pc:chgData name="Johnson, Chad" userId="29e26967-ee32-4210-a1e6-19e5305e9c5f" providerId="ADAL" clId="{8A1250E8-2B81-4F70-AF4B-601AC726C0D3}" dt="2023-03-04T19:39:05.790" v="0" actId="47"/>
        <pc:sldMkLst>
          <pc:docMk/>
          <pc:sldMk cId="2038273376" sldId="271"/>
        </pc:sldMkLst>
      </pc:sldChg>
      <pc:sldChg chg="addSp delSp modSp mod ord modClrScheme chgLayout">
        <pc:chgData name="Johnson, Chad" userId="29e26967-ee32-4210-a1e6-19e5305e9c5f" providerId="ADAL" clId="{8A1250E8-2B81-4F70-AF4B-601AC726C0D3}" dt="2023-03-05T16:47:30.785" v="1181" actId="255"/>
        <pc:sldMkLst>
          <pc:docMk/>
          <pc:sldMk cId="0" sldId="272"/>
        </pc:sldMkLst>
        <pc:spChg chg="add mod ord">
          <ac:chgData name="Johnson, Chad" userId="29e26967-ee32-4210-a1e6-19e5305e9c5f" providerId="ADAL" clId="{8A1250E8-2B81-4F70-AF4B-601AC726C0D3}" dt="2023-03-05T16:47:30.785" v="1181" actId="255"/>
          <ac:spMkLst>
            <pc:docMk/>
            <pc:sldMk cId="0" sldId="272"/>
            <ac:spMk id="2" creationId="{0E09EEFE-A486-344C-50F1-FE300B2C175A}"/>
          </ac:spMkLst>
        </pc:spChg>
        <pc:spChg chg="del">
          <ac:chgData name="Johnson, Chad" userId="29e26967-ee32-4210-a1e6-19e5305e9c5f" providerId="ADAL" clId="{8A1250E8-2B81-4F70-AF4B-601AC726C0D3}" dt="2023-03-05T16:02:32.799" v="613" actId="478"/>
          <ac:spMkLst>
            <pc:docMk/>
            <pc:sldMk cId="0" sldId="272"/>
            <ac:spMk id="59394" creationId="{52EA8DEE-35AB-1020-EC29-C5E2F9D0F163}"/>
          </ac:spMkLst>
        </pc:spChg>
        <pc:spChg chg="del mod">
          <ac:chgData name="Johnson, Chad" userId="29e26967-ee32-4210-a1e6-19e5305e9c5f" providerId="ADAL" clId="{8A1250E8-2B81-4F70-AF4B-601AC726C0D3}" dt="2023-03-05T14:25:45.966" v="128"/>
          <ac:spMkLst>
            <pc:docMk/>
            <pc:sldMk cId="0" sldId="272"/>
            <ac:spMk id="59395" creationId="{FCA7996E-D3B6-B5F7-7CEC-C3EDB0824CF2}"/>
          </ac:spMkLst>
        </pc:spChg>
        <pc:spChg chg="mod ord">
          <ac:chgData name="Johnson, Chad" userId="29e26967-ee32-4210-a1e6-19e5305e9c5f" providerId="ADAL" clId="{8A1250E8-2B81-4F70-AF4B-601AC726C0D3}" dt="2023-03-05T16:46:57.174" v="1153" actId="255"/>
          <ac:spMkLst>
            <pc:docMk/>
            <pc:sldMk cId="0" sldId="272"/>
            <ac:spMk id="59397" creationId="{5E11F7C9-A716-967A-DEBF-8308524486E5}"/>
          </ac:spMkLst>
        </pc:spChg>
        <pc:picChg chg="del">
          <ac:chgData name="Johnson, Chad" userId="29e26967-ee32-4210-a1e6-19e5305e9c5f" providerId="ADAL" clId="{8A1250E8-2B81-4F70-AF4B-601AC726C0D3}" dt="2023-03-05T14:25:41.101" v="123" actId="478"/>
          <ac:picMkLst>
            <pc:docMk/>
            <pc:sldMk cId="0" sldId="272"/>
            <ac:picMk id="59398" creationId="{B13B7F3D-8B7D-927D-F521-3C204945F61B}"/>
          </ac:picMkLst>
        </pc:picChg>
        <pc:picChg chg="del">
          <ac:chgData name="Johnson, Chad" userId="29e26967-ee32-4210-a1e6-19e5305e9c5f" providerId="ADAL" clId="{8A1250E8-2B81-4F70-AF4B-601AC726C0D3}" dt="2023-03-05T14:25:41.660" v="124" actId="478"/>
          <ac:picMkLst>
            <pc:docMk/>
            <pc:sldMk cId="0" sldId="272"/>
            <ac:picMk id="59399" creationId="{C45F03EB-7C9B-9E68-9D3C-AC6AC73A34C6}"/>
          </ac:picMkLst>
        </pc:picChg>
        <pc:picChg chg="del">
          <ac:chgData name="Johnson, Chad" userId="29e26967-ee32-4210-a1e6-19e5305e9c5f" providerId="ADAL" clId="{8A1250E8-2B81-4F70-AF4B-601AC726C0D3}" dt="2023-03-05T14:25:40.426" v="122" actId="478"/>
          <ac:picMkLst>
            <pc:docMk/>
            <pc:sldMk cId="0" sldId="272"/>
            <ac:picMk id="59401" creationId="{66612819-C453-524C-9B2E-0180789127AF}"/>
          </ac:picMkLst>
        </pc:picChg>
      </pc:sldChg>
      <pc:sldChg chg="del">
        <pc:chgData name="Johnson, Chad" userId="29e26967-ee32-4210-a1e6-19e5305e9c5f" providerId="ADAL" clId="{8A1250E8-2B81-4F70-AF4B-601AC726C0D3}" dt="2023-03-04T19:39:05.790" v="0" actId="47"/>
        <pc:sldMkLst>
          <pc:docMk/>
          <pc:sldMk cId="1206149276" sldId="272"/>
        </pc:sldMkLst>
      </pc:sldChg>
      <pc:sldChg chg="addSp delSp modSp mod ord modClrScheme chgLayout">
        <pc:chgData name="Johnson, Chad" userId="29e26967-ee32-4210-a1e6-19e5305e9c5f" providerId="ADAL" clId="{8A1250E8-2B81-4F70-AF4B-601AC726C0D3}" dt="2023-03-05T16:47:50.538" v="1190" actId="255"/>
        <pc:sldMkLst>
          <pc:docMk/>
          <pc:sldMk cId="0" sldId="273"/>
        </pc:sldMkLst>
        <pc:spChg chg="add mod ord">
          <ac:chgData name="Johnson, Chad" userId="29e26967-ee32-4210-a1e6-19e5305e9c5f" providerId="ADAL" clId="{8A1250E8-2B81-4F70-AF4B-601AC726C0D3}" dt="2023-03-05T16:47:50.538" v="1190" actId="255"/>
          <ac:spMkLst>
            <pc:docMk/>
            <pc:sldMk cId="0" sldId="273"/>
            <ac:spMk id="2" creationId="{6EF08D46-2B4B-C986-C6FB-9F1E29B2619F}"/>
          </ac:spMkLst>
        </pc:spChg>
        <pc:spChg chg="del">
          <ac:chgData name="Johnson, Chad" userId="29e26967-ee32-4210-a1e6-19e5305e9c5f" providerId="ADAL" clId="{8A1250E8-2B81-4F70-AF4B-601AC726C0D3}" dt="2023-03-05T16:02:33.823" v="614" actId="478"/>
          <ac:spMkLst>
            <pc:docMk/>
            <pc:sldMk cId="0" sldId="273"/>
            <ac:spMk id="61442" creationId="{AF701928-4089-BA36-E6CC-843B3EF77682}"/>
          </ac:spMkLst>
        </pc:spChg>
        <pc:spChg chg="del mod">
          <ac:chgData name="Johnson, Chad" userId="29e26967-ee32-4210-a1e6-19e5305e9c5f" providerId="ADAL" clId="{8A1250E8-2B81-4F70-AF4B-601AC726C0D3}" dt="2023-03-05T14:25:53.558" v="135"/>
          <ac:spMkLst>
            <pc:docMk/>
            <pc:sldMk cId="0" sldId="273"/>
            <ac:spMk id="61443" creationId="{D481D4F2-0288-E258-DEF3-2A22B24D58F3}"/>
          </ac:spMkLst>
        </pc:spChg>
        <pc:spChg chg="mod ord">
          <ac:chgData name="Johnson, Chad" userId="29e26967-ee32-4210-a1e6-19e5305e9c5f" providerId="ADAL" clId="{8A1250E8-2B81-4F70-AF4B-601AC726C0D3}" dt="2023-03-05T16:46:48.942" v="1151" actId="255"/>
          <ac:spMkLst>
            <pc:docMk/>
            <pc:sldMk cId="0" sldId="273"/>
            <ac:spMk id="61445" creationId="{202351EC-F899-A723-6398-1632993E5868}"/>
          </ac:spMkLst>
        </pc:spChg>
        <pc:picChg chg="del">
          <ac:chgData name="Johnson, Chad" userId="29e26967-ee32-4210-a1e6-19e5305e9c5f" providerId="ADAL" clId="{8A1250E8-2B81-4F70-AF4B-601AC726C0D3}" dt="2023-03-05T14:25:48.284" v="130" actId="478"/>
          <ac:picMkLst>
            <pc:docMk/>
            <pc:sldMk cId="0" sldId="273"/>
            <ac:picMk id="61446" creationId="{FBC89B8D-39A9-E28C-E96C-4B0437500938}"/>
          </ac:picMkLst>
        </pc:picChg>
        <pc:picChg chg="del">
          <ac:chgData name="Johnson, Chad" userId="29e26967-ee32-4210-a1e6-19e5305e9c5f" providerId="ADAL" clId="{8A1250E8-2B81-4F70-AF4B-601AC726C0D3}" dt="2023-03-05T14:25:48.988" v="131" actId="478"/>
          <ac:picMkLst>
            <pc:docMk/>
            <pc:sldMk cId="0" sldId="273"/>
            <ac:picMk id="61447" creationId="{81770185-1A57-5D8A-1886-A2C8BCE8F754}"/>
          </ac:picMkLst>
        </pc:picChg>
        <pc:picChg chg="del">
          <ac:chgData name="Johnson, Chad" userId="29e26967-ee32-4210-a1e6-19e5305e9c5f" providerId="ADAL" clId="{8A1250E8-2B81-4F70-AF4B-601AC726C0D3}" dt="2023-03-05T14:25:47.659" v="129" actId="478"/>
          <ac:picMkLst>
            <pc:docMk/>
            <pc:sldMk cId="0" sldId="273"/>
            <ac:picMk id="61449" creationId="{F0D7EC8F-386C-CF74-44D8-089E48397DAB}"/>
          </ac:picMkLst>
        </pc:picChg>
      </pc:sldChg>
      <pc:sldChg chg="del">
        <pc:chgData name="Johnson, Chad" userId="29e26967-ee32-4210-a1e6-19e5305e9c5f" providerId="ADAL" clId="{8A1250E8-2B81-4F70-AF4B-601AC726C0D3}" dt="2023-03-04T19:39:05.790" v="0" actId="47"/>
        <pc:sldMkLst>
          <pc:docMk/>
          <pc:sldMk cId="1558744015" sldId="273"/>
        </pc:sldMkLst>
      </pc:sldChg>
      <pc:sldChg chg="modSp mod chgLayout">
        <pc:chgData name="Johnson, Chad" userId="29e26967-ee32-4210-a1e6-19e5305e9c5f" providerId="ADAL" clId="{8A1250E8-2B81-4F70-AF4B-601AC726C0D3}" dt="2023-03-05T16:01:04.248" v="588" actId="207"/>
        <pc:sldMkLst>
          <pc:docMk/>
          <pc:sldMk cId="0" sldId="274"/>
        </pc:sldMkLst>
        <pc:spChg chg="mod ord">
          <ac:chgData name="Johnson, Chad" userId="29e26967-ee32-4210-a1e6-19e5305e9c5f" providerId="ADAL" clId="{8A1250E8-2B81-4F70-AF4B-601AC726C0D3}" dt="2023-03-05T16:01:04.248" v="588" actId="207"/>
          <ac:spMkLst>
            <pc:docMk/>
            <pc:sldMk cId="0" sldId="274"/>
            <ac:spMk id="2" creationId="{659CE211-BA4E-A468-1597-7532B99FFB13}"/>
          </ac:spMkLst>
        </pc:spChg>
        <pc:spChg chg="mod ord">
          <ac:chgData name="Johnson, Chad" userId="29e26967-ee32-4210-a1e6-19e5305e9c5f" providerId="ADAL" clId="{8A1250E8-2B81-4F70-AF4B-601AC726C0D3}" dt="2023-03-05T15:45:45.320" v="567" actId="700"/>
          <ac:spMkLst>
            <pc:docMk/>
            <pc:sldMk cId="0" sldId="274"/>
            <ac:spMk id="3" creationId="{00FFA971-F913-2BE4-2464-25DB38C81CBB}"/>
          </ac:spMkLst>
        </pc:spChg>
      </pc:sldChg>
      <pc:sldChg chg="del">
        <pc:chgData name="Johnson, Chad" userId="29e26967-ee32-4210-a1e6-19e5305e9c5f" providerId="ADAL" clId="{8A1250E8-2B81-4F70-AF4B-601AC726C0D3}" dt="2023-03-04T19:39:05.790" v="0" actId="47"/>
        <pc:sldMkLst>
          <pc:docMk/>
          <pc:sldMk cId="1371348700" sldId="274"/>
        </pc:sldMkLst>
      </pc:sldChg>
      <pc:sldChg chg="modSp mod chgLayout">
        <pc:chgData name="Johnson, Chad" userId="29e26967-ee32-4210-a1e6-19e5305e9c5f" providerId="ADAL" clId="{8A1250E8-2B81-4F70-AF4B-601AC726C0D3}" dt="2023-03-05T16:01:06.685" v="589" actId="207"/>
        <pc:sldMkLst>
          <pc:docMk/>
          <pc:sldMk cId="0" sldId="275"/>
        </pc:sldMkLst>
        <pc:spChg chg="mod ord">
          <ac:chgData name="Johnson, Chad" userId="29e26967-ee32-4210-a1e6-19e5305e9c5f" providerId="ADAL" clId="{8A1250E8-2B81-4F70-AF4B-601AC726C0D3}" dt="2023-03-05T16:01:06.685" v="589" actId="207"/>
          <ac:spMkLst>
            <pc:docMk/>
            <pc:sldMk cId="0" sldId="275"/>
            <ac:spMk id="2" creationId="{971064F5-E7BA-8816-3CBB-9E742E7C5035}"/>
          </ac:spMkLst>
        </pc:spChg>
        <pc:spChg chg="mod ord">
          <ac:chgData name="Johnson, Chad" userId="29e26967-ee32-4210-a1e6-19e5305e9c5f" providerId="ADAL" clId="{8A1250E8-2B81-4F70-AF4B-601AC726C0D3}" dt="2023-03-05T15:45:45.320" v="567" actId="700"/>
          <ac:spMkLst>
            <pc:docMk/>
            <pc:sldMk cId="0" sldId="275"/>
            <ac:spMk id="3" creationId="{DC1F7DB0-3049-9D92-4587-1D6F88748111}"/>
          </ac:spMkLst>
        </pc:spChg>
      </pc:sldChg>
      <pc:sldChg chg="del">
        <pc:chgData name="Johnson, Chad" userId="29e26967-ee32-4210-a1e6-19e5305e9c5f" providerId="ADAL" clId="{8A1250E8-2B81-4F70-AF4B-601AC726C0D3}" dt="2023-03-04T19:39:05.790" v="0" actId="47"/>
        <pc:sldMkLst>
          <pc:docMk/>
          <pc:sldMk cId="3258242890" sldId="275"/>
        </pc:sldMkLst>
      </pc:sldChg>
      <pc:sldChg chg="modSp mod chgLayout">
        <pc:chgData name="Johnson, Chad" userId="29e26967-ee32-4210-a1e6-19e5305e9c5f" providerId="ADAL" clId="{8A1250E8-2B81-4F70-AF4B-601AC726C0D3}" dt="2023-03-05T16:01:08.992" v="590" actId="207"/>
        <pc:sldMkLst>
          <pc:docMk/>
          <pc:sldMk cId="0" sldId="276"/>
        </pc:sldMkLst>
        <pc:spChg chg="mod ord">
          <ac:chgData name="Johnson, Chad" userId="29e26967-ee32-4210-a1e6-19e5305e9c5f" providerId="ADAL" clId="{8A1250E8-2B81-4F70-AF4B-601AC726C0D3}" dt="2023-03-05T16:01:08.992" v="590" actId="207"/>
          <ac:spMkLst>
            <pc:docMk/>
            <pc:sldMk cId="0" sldId="276"/>
            <ac:spMk id="2" creationId="{B5E6D62B-E10C-9300-0C7F-94E4CBD53B0F}"/>
          </ac:spMkLst>
        </pc:spChg>
        <pc:spChg chg="mod ord">
          <ac:chgData name="Johnson, Chad" userId="29e26967-ee32-4210-a1e6-19e5305e9c5f" providerId="ADAL" clId="{8A1250E8-2B81-4F70-AF4B-601AC726C0D3}" dt="2023-03-05T15:45:45.320" v="567" actId="700"/>
          <ac:spMkLst>
            <pc:docMk/>
            <pc:sldMk cId="0" sldId="276"/>
            <ac:spMk id="3" creationId="{52A8656F-CC64-9A7F-77DF-7AF88C188A72}"/>
          </ac:spMkLst>
        </pc:spChg>
      </pc:sldChg>
      <pc:sldChg chg="del">
        <pc:chgData name="Johnson, Chad" userId="29e26967-ee32-4210-a1e6-19e5305e9c5f" providerId="ADAL" clId="{8A1250E8-2B81-4F70-AF4B-601AC726C0D3}" dt="2023-03-04T19:39:05.790" v="0" actId="47"/>
        <pc:sldMkLst>
          <pc:docMk/>
          <pc:sldMk cId="1957505633" sldId="276"/>
        </pc:sldMkLst>
      </pc:sldChg>
      <pc:sldChg chg="modSp mod chgLayout">
        <pc:chgData name="Johnson, Chad" userId="29e26967-ee32-4210-a1e6-19e5305e9c5f" providerId="ADAL" clId="{8A1250E8-2B81-4F70-AF4B-601AC726C0D3}" dt="2023-03-05T16:07:31.832" v="688" actId="27636"/>
        <pc:sldMkLst>
          <pc:docMk/>
          <pc:sldMk cId="0" sldId="277"/>
        </pc:sldMkLst>
        <pc:spChg chg="mod ord">
          <ac:chgData name="Johnson, Chad" userId="29e26967-ee32-4210-a1e6-19e5305e9c5f" providerId="ADAL" clId="{8A1250E8-2B81-4F70-AF4B-601AC726C0D3}" dt="2023-03-05T16:07:31.832" v="688" actId="27636"/>
          <ac:spMkLst>
            <pc:docMk/>
            <pc:sldMk cId="0" sldId="277"/>
            <ac:spMk id="2" creationId="{90EF8571-55C1-4CF2-F7EB-211F62C1BEEC}"/>
          </ac:spMkLst>
        </pc:spChg>
        <pc:spChg chg="mod ord">
          <ac:chgData name="Johnson, Chad" userId="29e26967-ee32-4210-a1e6-19e5305e9c5f" providerId="ADAL" clId="{8A1250E8-2B81-4F70-AF4B-601AC726C0D3}" dt="2023-03-05T15:45:45.320" v="567" actId="700"/>
          <ac:spMkLst>
            <pc:docMk/>
            <pc:sldMk cId="0" sldId="277"/>
            <ac:spMk id="3" creationId="{854103AD-5BF6-7F3F-4790-910F3020AB99}"/>
          </ac:spMkLst>
        </pc:spChg>
      </pc:sldChg>
      <pc:sldChg chg="del">
        <pc:chgData name="Johnson, Chad" userId="29e26967-ee32-4210-a1e6-19e5305e9c5f" providerId="ADAL" clId="{8A1250E8-2B81-4F70-AF4B-601AC726C0D3}" dt="2023-03-04T19:39:05.790" v="0" actId="47"/>
        <pc:sldMkLst>
          <pc:docMk/>
          <pc:sldMk cId="2768621435" sldId="277"/>
        </pc:sldMkLst>
      </pc:sldChg>
      <pc:sldChg chg="addSp delSp modSp mod ord modClrScheme chgLayout">
        <pc:chgData name="Johnson, Chad" userId="29e26967-ee32-4210-a1e6-19e5305e9c5f" providerId="ADAL" clId="{8A1250E8-2B81-4F70-AF4B-601AC726C0D3}" dt="2023-03-05T16:48:26.960" v="1249" actId="20577"/>
        <pc:sldMkLst>
          <pc:docMk/>
          <pc:sldMk cId="0" sldId="278"/>
        </pc:sldMkLst>
        <pc:spChg chg="add mod ord">
          <ac:chgData name="Johnson, Chad" userId="29e26967-ee32-4210-a1e6-19e5305e9c5f" providerId="ADAL" clId="{8A1250E8-2B81-4F70-AF4B-601AC726C0D3}" dt="2023-03-05T16:48:26.960" v="1249" actId="20577"/>
          <ac:spMkLst>
            <pc:docMk/>
            <pc:sldMk cId="0" sldId="278"/>
            <ac:spMk id="2" creationId="{409E921C-6005-B325-B472-ED5EB3497357}"/>
          </ac:spMkLst>
        </pc:spChg>
        <pc:spChg chg="del">
          <ac:chgData name="Johnson, Chad" userId="29e26967-ee32-4210-a1e6-19e5305e9c5f" providerId="ADAL" clId="{8A1250E8-2B81-4F70-AF4B-601AC726C0D3}" dt="2023-03-05T16:02:34.831" v="615" actId="478"/>
          <ac:spMkLst>
            <pc:docMk/>
            <pc:sldMk cId="0" sldId="278"/>
            <ac:spMk id="71682" creationId="{B99B2F81-7C8F-5DCD-1BC5-B1E474A18DD3}"/>
          </ac:spMkLst>
        </pc:spChg>
        <pc:spChg chg="del mod">
          <ac:chgData name="Johnson, Chad" userId="29e26967-ee32-4210-a1e6-19e5305e9c5f" providerId="ADAL" clId="{8A1250E8-2B81-4F70-AF4B-601AC726C0D3}" dt="2023-03-05T14:26:01.712" v="143"/>
          <ac:spMkLst>
            <pc:docMk/>
            <pc:sldMk cId="0" sldId="278"/>
            <ac:spMk id="71683" creationId="{9DCEDC14-EB8F-9C87-5287-F55DD2E9557B}"/>
          </ac:spMkLst>
        </pc:spChg>
        <pc:spChg chg="mod ord">
          <ac:chgData name="Johnson, Chad" userId="29e26967-ee32-4210-a1e6-19e5305e9c5f" providerId="ADAL" clId="{8A1250E8-2B81-4F70-AF4B-601AC726C0D3}" dt="2023-03-05T16:46:41.585" v="1149" actId="255"/>
          <ac:spMkLst>
            <pc:docMk/>
            <pc:sldMk cId="0" sldId="278"/>
            <ac:spMk id="71685" creationId="{6D756AB0-855F-393F-F06C-369D6B26394C}"/>
          </ac:spMkLst>
        </pc:spChg>
        <pc:picChg chg="del">
          <ac:chgData name="Johnson, Chad" userId="29e26967-ee32-4210-a1e6-19e5305e9c5f" providerId="ADAL" clId="{8A1250E8-2B81-4F70-AF4B-601AC726C0D3}" dt="2023-03-05T14:25:56.608" v="137" actId="478"/>
          <ac:picMkLst>
            <pc:docMk/>
            <pc:sldMk cId="0" sldId="278"/>
            <ac:picMk id="71686" creationId="{18FF381E-0B4E-7D8B-654D-E9EF291ECB36}"/>
          </ac:picMkLst>
        </pc:picChg>
        <pc:picChg chg="del">
          <ac:chgData name="Johnson, Chad" userId="29e26967-ee32-4210-a1e6-19e5305e9c5f" providerId="ADAL" clId="{8A1250E8-2B81-4F70-AF4B-601AC726C0D3}" dt="2023-03-05T14:25:57.276" v="138" actId="478"/>
          <ac:picMkLst>
            <pc:docMk/>
            <pc:sldMk cId="0" sldId="278"/>
            <ac:picMk id="71687" creationId="{2BF41AED-8057-D9E4-F840-BD0D74435724}"/>
          </ac:picMkLst>
        </pc:picChg>
        <pc:picChg chg="del">
          <ac:chgData name="Johnson, Chad" userId="29e26967-ee32-4210-a1e6-19e5305e9c5f" providerId="ADAL" clId="{8A1250E8-2B81-4F70-AF4B-601AC726C0D3}" dt="2023-03-05T14:25:55.148" v="136" actId="478"/>
          <ac:picMkLst>
            <pc:docMk/>
            <pc:sldMk cId="0" sldId="278"/>
            <ac:picMk id="71689" creationId="{AD998370-CCAB-6EAA-42F1-07C1026E2DC2}"/>
          </ac:picMkLst>
        </pc:picChg>
      </pc:sldChg>
      <pc:sldChg chg="del">
        <pc:chgData name="Johnson, Chad" userId="29e26967-ee32-4210-a1e6-19e5305e9c5f" providerId="ADAL" clId="{8A1250E8-2B81-4F70-AF4B-601AC726C0D3}" dt="2023-03-04T19:39:05.790" v="0" actId="47"/>
        <pc:sldMkLst>
          <pc:docMk/>
          <pc:sldMk cId="745070118" sldId="278"/>
        </pc:sldMkLst>
      </pc:sldChg>
      <pc:sldChg chg="addSp delSp modSp del mod ord modClrScheme chgLayout">
        <pc:chgData name="Johnson, Chad" userId="29e26967-ee32-4210-a1e6-19e5305e9c5f" providerId="ADAL" clId="{8A1250E8-2B81-4F70-AF4B-601AC726C0D3}" dt="2023-03-05T16:35:27.621" v="946" actId="2696"/>
        <pc:sldMkLst>
          <pc:docMk/>
          <pc:sldMk cId="0" sldId="279"/>
        </pc:sldMkLst>
        <pc:spChg chg="add mod ord">
          <ac:chgData name="Johnson, Chad" userId="29e26967-ee32-4210-a1e6-19e5305e9c5f" providerId="ADAL" clId="{8A1250E8-2B81-4F70-AF4B-601AC726C0D3}" dt="2023-03-05T16:35:05.693" v="943" actId="20577"/>
          <ac:spMkLst>
            <pc:docMk/>
            <pc:sldMk cId="0" sldId="279"/>
            <ac:spMk id="2" creationId="{2776037B-7429-DB83-5B23-2F5883893F7C}"/>
          </ac:spMkLst>
        </pc:spChg>
        <pc:spChg chg="del">
          <ac:chgData name="Johnson, Chad" userId="29e26967-ee32-4210-a1e6-19e5305e9c5f" providerId="ADAL" clId="{8A1250E8-2B81-4F70-AF4B-601AC726C0D3}" dt="2023-03-05T16:02:26.111" v="607" actId="478"/>
          <ac:spMkLst>
            <pc:docMk/>
            <pc:sldMk cId="0" sldId="279"/>
            <ac:spMk id="73730" creationId="{D9969E87-3814-7865-90AC-C8814AAF9491}"/>
          </ac:spMkLst>
        </pc:spChg>
        <pc:spChg chg="del mod">
          <ac:chgData name="Johnson, Chad" userId="29e26967-ee32-4210-a1e6-19e5305e9c5f" providerId="ADAL" clId="{8A1250E8-2B81-4F70-AF4B-601AC726C0D3}" dt="2023-03-05T14:24:53.241" v="85"/>
          <ac:spMkLst>
            <pc:docMk/>
            <pc:sldMk cId="0" sldId="279"/>
            <ac:spMk id="73731" creationId="{57DEE2F4-6F2C-A549-B0F1-854669EEC7AB}"/>
          </ac:spMkLst>
        </pc:spChg>
        <pc:spChg chg="mod ord">
          <ac:chgData name="Johnson, Chad" userId="29e26967-ee32-4210-a1e6-19e5305e9c5f" providerId="ADAL" clId="{8A1250E8-2B81-4F70-AF4B-601AC726C0D3}" dt="2023-03-05T16:10:09.123" v="702" actId="255"/>
          <ac:spMkLst>
            <pc:docMk/>
            <pc:sldMk cId="0" sldId="279"/>
            <ac:spMk id="73733" creationId="{30005CA7-AB94-5325-54BD-824BCD3114C7}"/>
          </ac:spMkLst>
        </pc:spChg>
        <pc:picChg chg="del">
          <ac:chgData name="Johnson, Chad" userId="29e26967-ee32-4210-a1e6-19e5305e9c5f" providerId="ADAL" clId="{8A1250E8-2B81-4F70-AF4B-601AC726C0D3}" dt="2023-03-05T14:24:41.900" v="80" actId="478"/>
          <ac:picMkLst>
            <pc:docMk/>
            <pc:sldMk cId="0" sldId="279"/>
            <ac:picMk id="73734" creationId="{CABAC50A-8C90-9BB3-8F3D-D889D66B813B}"/>
          </ac:picMkLst>
        </pc:picChg>
        <pc:picChg chg="del">
          <ac:chgData name="Johnson, Chad" userId="29e26967-ee32-4210-a1e6-19e5305e9c5f" providerId="ADAL" clId="{8A1250E8-2B81-4F70-AF4B-601AC726C0D3}" dt="2023-03-05T14:24:42.476" v="81" actId="478"/>
          <ac:picMkLst>
            <pc:docMk/>
            <pc:sldMk cId="0" sldId="279"/>
            <ac:picMk id="73735" creationId="{8B022407-24D4-B5A9-46F6-358222F3D847}"/>
          </ac:picMkLst>
        </pc:picChg>
        <pc:picChg chg="del">
          <ac:chgData name="Johnson, Chad" userId="29e26967-ee32-4210-a1e6-19e5305e9c5f" providerId="ADAL" clId="{8A1250E8-2B81-4F70-AF4B-601AC726C0D3}" dt="2023-03-05T14:24:40.413" v="79" actId="478"/>
          <ac:picMkLst>
            <pc:docMk/>
            <pc:sldMk cId="0" sldId="279"/>
            <ac:picMk id="73736" creationId="{65CDDEFC-5006-2E25-3DCC-922FFC4C2676}"/>
          </ac:picMkLst>
        </pc:picChg>
      </pc:sldChg>
      <pc:sldChg chg="del">
        <pc:chgData name="Johnson, Chad" userId="29e26967-ee32-4210-a1e6-19e5305e9c5f" providerId="ADAL" clId="{8A1250E8-2B81-4F70-AF4B-601AC726C0D3}" dt="2023-03-04T19:39:05.790" v="0" actId="47"/>
        <pc:sldMkLst>
          <pc:docMk/>
          <pc:sldMk cId="3022285789" sldId="279"/>
        </pc:sldMkLst>
      </pc:sldChg>
      <pc:sldChg chg="addSp delSp modSp mod ord modClrScheme chgLayout">
        <pc:chgData name="Johnson, Chad" userId="29e26967-ee32-4210-a1e6-19e5305e9c5f" providerId="ADAL" clId="{8A1250E8-2B81-4F70-AF4B-601AC726C0D3}" dt="2023-03-05T16:40:54.592" v="1094" actId="255"/>
        <pc:sldMkLst>
          <pc:docMk/>
          <pc:sldMk cId="0" sldId="280"/>
        </pc:sldMkLst>
        <pc:spChg chg="add mod ord">
          <ac:chgData name="Johnson, Chad" userId="29e26967-ee32-4210-a1e6-19e5305e9c5f" providerId="ADAL" clId="{8A1250E8-2B81-4F70-AF4B-601AC726C0D3}" dt="2023-03-05T16:40:54.592" v="1094" actId="255"/>
          <ac:spMkLst>
            <pc:docMk/>
            <pc:sldMk cId="0" sldId="280"/>
            <ac:spMk id="2" creationId="{6F2A887C-84BE-3E32-7C18-0B07DE59B168}"/>
          </ac:spMkLst>
        </pc:spChg>
        <pc:spChg chg="del">
          <ac:chgData name="Johnson, Chad" userId="29e26967-ee32-4210-a1e6-19e5305e9c5f" providerId="ADAL" clId="{8A1250E8-2B81-4F70-AF4B-601AC726C0D3}" dt="2023-03-05T16:02:27.022" v="608" actId="478"/>
          <ac:spMkLst>
            <pc:docMk/>
            <pc:sldMk cId="0" sldId="280"/>
            <ac:spMk id="75778" creationId="{991A3CFE-858C-EB10-6CE7-5D672C596CFE}"/>
          </ac:spMkLst>
        </pc:spChg>
        <pc:spChg chg="del mod">
          <ac:chgData name="Johnson, Chad" userId="29e26967-ee32-4210-a1e6-19e5305e9c5f" providerId="ADAL" clId="{8A1250E8-2B81-4F70-AF4B-601AC726C0D3}" dt="2023-03-05T14:25:02.808" v="93"/>
          <ac:spMkLst>
            <pc:docMk/>
            <pc:sldMk cId="0" sldId="280"/>
            <ac:spMk id="75779" creationId="{73351378-C441-1B02-68BE-D0FF1D939420}"/>
          </ac:spMkLst>
        </pc:spChg>
        <pc:spChg chg="mod ord">
          <ac:chgData name="Johnson, Chad" userId="29e26967-ee32-4210-a1e6-19e5305e9c5f" providerId="ADAL" clId="{8A1250E8-2B81-4F70-AF4B-601AC726C0D3}" dt="2023-03-05T16:10:03.582" v="701" actId="255"/>
          <ac:spMkLst>
            <pc:docMk/>
            <pc:sldMk cId="0" sldId="280"/>
            <ac:spMk id="75781" creationId="{3A6E2550-CB1F-3269-01DD-578E9786190B}"/>
          </ac:spMkLst>
        </pc:spChg>
        <pc:picChg chg="del">
          <ac:chgData name="Johnson, Chad" userId="29e26967-ee32-4210-a1e6-19e5305e9c5f" providerId="ADAL" clId="{8A1250E8-2B81-4F70-AF4B-601AC726C0D3}" dt="2023-03-05T14:24:55.820" v="87" actId="478"/>
          <ac:picMkLst>
            <pc:docMk/>
            <pc:sldMk cId="0" sldId="280"/>
            <ac:picMk id="75782" creationId="{CACBFAD8-5447-0D5E-2E99-C2C1CE1AB609}"/>
          </ac:picMkLst>
        </pc:picChg>
        <pc:picChg chg="del">
          <ac:chgData name="Johnson, Chad" userId="29e26967-ee32-4210-a1e6-19e5305e9c5f" providerId="ADAL" clId="{8A1250E8-2B81-4F70-AF4B-601AC726C0D3}" dt="2023-03-05T14:24:56.604" v="88" actId="478"/>
          <ac:picMkLst>
            <pc:docMk/>
            <pc:sldMk cId="0" sldId="280"/>
            <ac:picMk id="75783" creationId="{B29139D8-A73E-14E3-915F-725EC8B91E1E}"/>
          </ac:picMkLst>
        </pc:picChg>
        <pc:picChg chg="del">
          <ac:chgData name="Johnson, Chad" userId="29e26967-ee32-4210-a1e6-19e5305e9c5f" providerId="ADAL" clId="{8A1250E8-2B81-4F70-AF4B-601AC726C0D3}" dt="2023-03-05T14:24:55.068" v="86" actId="478"/>
          <ac:picMkLst>
            <pc:docMk/>
            <pc:sldMk cId="0" sldId="280"/>
            <ac:picMk id="75784" creationId="{5CA72955-50F1-128C-44BA-D4005FA49262}"/>
          </ac:picMkLst>
        </pc:picChg>
      </pc:sldChg>
      <pc:sldChg chg="del">
        <pc:chgData name="Johnson, Chad" userId="29e26967-ee32-4210-a1e6-19e5305e9c5f" providerId="ADAL" clId="{8A1250E8-2B81-4F70-AF4B-601AC726C0D3}" dt="2023-03-04T19:39:05.790" v="0" actId="47"/>
        <pc:sldMkLst>
          <pc:docMk/>
          <pc:sldMk cId="87600695" sldId="280"/>
        </pc:sldMkLst>
      </pc:sldChg>
      <pc:sldChg chg="addSp delSp modSp del mod modClrScheme chgLayout">
        <pc:chgData name="Johnson, Chad" userId="29e26967-ee32-4210-a1e6-19e5305e9c5f" providerId="ADAL" clId="{8A1250E8-2B81-4F70-AF4B-601AC726C0D3}" dt="2023-03-05T16:58:37.112" v="1367" actId="2696"/>
        <pc:sldMkLst>
          <pc:docMk/>
          <pc:sldMk cId="0" sldId="281"/>
        </pc:sldMkLst>
        <pc:spChg chg="add mod ord">
          <ac:chgData name="Johnson, Chad" userId="29e26967-ee32-4210-a1e6-19e5305e9c5f" providerId="ADAL" clId="{8A1250E8-2B81-4F70-AF4B-601AC726C0D3}" dt="2023-03-05T14:27:55.825" v="180"/>
          <ac:spMkLst>
            <pc:docMk/>
            <pc:sldMk cId="0" sldId="281"/>
            <ac:spMk id="2" creationId="{9DB1D1E4-6A83-399F-3B93-DEFB674342FC}"/>
          </ac:spMkLst>
        </pc:spChg>
        <pc:spChg chg="del">
          <ac:chgData name="Johnson, Chad" userId="29e26967-ee32-4210-a1e6-19e5305e9c5f" providerId="ADAL" clId="{8A1250E8-2B81-4F70-AF4B-601AC726C0D3}" dt="2023-03-05T16:02:39.375" v="620" actId="478"/>
          <ac:spMkLst>
            <pc:docMk/>
            <pc:sldMk cId="0" sldId="281"/>
            <ac:spMk id="77826" creationId="{D663AFB6-92DD-E235-BEB3-F5227820D64F}"/>
          </ac:spMkLst>
        </pc:spChg>
        <pc:spChg chg="del mod">
          <ac:chgData name="Johnson, Chad" userId="29e26967-ee32-4210-a1e6-19e5305e9c5f" providerId="ADAL" clId="{8A1250E8-2B81-4F70-AF4B-601AC726C0D3}" dt="2023-03-05T15:09:31.298" v="182"/>
          <ac:spMkLst>
            <pc:docMk/>
            <pc:sldMk cId="0" sldId="281"/>
            <ac:spMk id="77827" creationId="{4ABB2A93-70C2-9939-3C32-1CC050BB7CC2}"/>
          </ac:spMkLst>
        </pc:spChg>
        <pc:spChg chg="mod ord">
          <ac:chgData name="Johnson, Chad" userId="29e26967-ee32-4210-a1e6-19e5305e9c5f" providerId="ADAL" clId="{8A1250E8-2B81-4F70-AF4B-601AC726C0D3}" dt="2023-03-05T16:58:06.605" v="1357" actId="255"/>
          <ac:spMkLst>
            <pc:docMk/>
            <pc:sldMk cId="0" sldId="281"/>
            <ac:spMk id="77829" creationId="{FD25E5BD-76E9-DB35-BA31-B596655019F2}"/>
          </ac:spMkLst>
        </pc:spChg>
        <pc:picChg chg="del">
          <ac:chgData name="Johnson, Chad" userId="29e26967-ee32-4210-a1e6-19e5305e9c5f" providerId="ADAL" clId="{8A1250E8-2B81-4F70-AF4B-601AC726C0D3}" dt="2023-03-05T14:27:51.261" v="177" actId="478"/>
          <ac:picMkLst>
            <pc:docMk/>
            <pc:sldMk cId="0" sldId="281"/>
            <ac:picMk id="77830" creationId="{EFDBD3C1-837B-8A7F-C988-1C33418FE5D9}"/>
          </ac:picMkLst>
        </pc:picChg>
        <pc:picChg chg="del">
          <ac:chgData name="Johnson, Chad" userId="29e26967-ee32-4210-a1e6-19e5305e9c5f" providerId="ADAL" clId="{8A1250E8-2B81-4F70-AF4B-601AC726C0D3}" dt="2023-03-05T14:27:52.093" v="178" actId="478"/>
          <ac:picMkLst>
            <pc:docMk/>
            <pc:sldMk cId="0" sldId="281"/>
            <ac:picMk id="77831" creationId="{CCFB2958-55F5-5C7E-1F2C-92464A723DA1}"/>
          </ac:picMkLst>
        </pc:picChg>
        <pc:picChg chg="del">
          <ac:chgData name="Johnson, Chad" userId="29e26967-ee32-4210-a1e6-19e5305e9c5f" providerId="ADAL" clId="{8A1250E8-2B81-4F70-AF4B-601AC726C0D3}" dt="2023-03-05T14:27:50.300" v="176" actId="478"/>
          <ac:picMkLst>
            <pc:docMk/>
            <pc:sldMk cId="0" sldId="281"/>
            <ac:picMk id="77832" creationId="{861FA245-3908-A7EA-DA6E-5B6DEC71FE02}"/>
          </ac:picMkLst>
        </pc:picChg>
      </pc:sldChg>
      <pc:sldChg chg="del">
        <pc:chgData name="Johnson, Chad" userId="29e26967-ee32-4210-a1e6-19e5305e9c5f" providerId="ADAL" clId="{8A1250E8-2B81-4F70-AF4B-601AC726C0D3}" dt="2023-03-04T19:39:05.790" v="0" actId="47"/>
        <pc:sldMkLst>
          <pc:docMk/>
          <pc:sldMk cId="2965298382" sldId="281"/>
        </pc:sldMkLst>
      </pc:sldChg>
      <pc:sldChg chg="addSp delSp modSp mod modClrScheme chgLayout">
        <pc:chgData name="Johnson, Chad" userId="29e26967-ee32-4210-a1e6-19e5305e9c5f" providerId="ADAL" clId="{8A1250E8-2B81-4F70-AF4B-601AC726C0D3}" dt="2023-03-05T17:06:50.912" v="1549" actId="255"/>
        <pc:sldMkLst>
          <pc:docMk/>
          <pc:sldMk cId="0" sldId="282"/>
        </pc:sldMkLst>
        <pc:spChg chg="add mod ord">
          <ac:chgData name="Johnson, Chad" userId="29e26967-ee32-4210-a1e6-19e5305e9c5f" providerId="ADAL" clId="{8A1250E8-2B81-4F70-AF4B-601AC726C0D3}" dt="2023-03-05T17:06:50.912" v="1549" actId="255"/>
          <ac:spMkLst>
            <pc:docMk/>
            <pc:sldMk cId="0" sldId="282"/>
            <ac:spMk id="2" creationId="{75B1B9E6-6AE7-FBF8-94C9-71318DF9BD3C}"/>
          </ac:spMkLst>
        </pc:spChg>
        <pc:spChg chg="del">
          <ac:chgData name="Johnson, Chad" userId="29e26967-ee32-4210-a1e6-19e5305e9c5f" providerId="ADAL" clId="{8A1250E8-2B81-4F70-AF4B-601AC726C0D3}" dt="2023-03-05T16:02:43.280" v="624" actId="478"/>
          <ac:spMkLst>
            <pc:docMk/>
            <pc:sldMk cId="0" sldId="282"/>
            <ac:spMk id="79874" creationId="{A2A8FD64-1020-A345-A8F8-CA323F50B683}"/>
          </ac:spMkLst>
        </pc:spChg>
        <pc:spChg chg="del mod">
          <ac:chgData name="Johnson, Chad" userId="29e26967-ee32-4210-a1e6-19e5305e9c5f" providerId="ADAL" clId="{8A1250E8-2B81-4F70-AF4B-601AC726C0D3}" dt="2023-03-05T15:10:04.476" v="211"/>
          <ac:spMkLst>
            <pc:docMk/>
            <pc:sldMk cId="0" sldId="282"/>
            <ac:spMk id="79875" creationId="{700557D6-B8B8-1974-F081-9C0CFB9265C7}"/>
          </ac:spMkLst>
        </pc:spChg>
        <pc:spChg chg="mod ord">
          <ac:chgData name="Johnson, Chad" userId="29e26967-ee32-4210-a1e6-19e5305e9c5f" providerId="ADAL" clId="{8A1250E8-2B81-4F70-AF4B-601AC726C0D3}" dt="2023-03-05T17:06:28.404" v="1532" actId="255"/>
          <ac:spMkLst>
            <pc:docMk/>
            <pc:sldMk cId="0" sldId="282"/>
            <ac:spMk id="79877" creationId="{FF292C6E-5703-80E9-9FB2-832BC77BF151}"/>
          </ac:spMkLst>
        </pc:spChg>
        <pc:picChg chg="del">
          <ac:chgData name="Johnson, Chad" userId="29e26967-ee32-4210-a1e6-19e5305e9c5f" providerId="ADAL" clId="{8A1250E8-2B81-4F70-AF4B-601AC726C0D3}" dt="2023-03-05T15:09:59.740" v="206" actId="478"/>
          <ac:picMkLst>
            <pc:docMk/>
            <pc:sldMk cId="0" sldId="282"/>
            <ac:picMk id="79878" creationId="{0158E1E0-BEB3-ADDA-3B83-72E39178D45D}"/>
          </ac:picMkLst>
        </pc:picChg>
        <pc:picChg chg="del">
          <ac:chgData name="Johnson, Chad" userId="29e26967-ee32-4210-a1e6-19e5305e9c5f" providerId="ADAL" clId="{8A1250E8-2B81-4F70-AF4B-601AC726C0D3}" dt="2023-03-05T15:10:00.380" v="207" actId="478"/>
          <ac:picMkLst>
            <pc:docMk/>
            <pc:sldMk cId="0" sldId="282"/>
            <ac:picMk id="79879" creationId="{6A1F270E-21EF-9064-B769-241E703AAECD}"/>
          </ac:picMkLst>
        </pc:picChg>
        <pc:picChg chg="del">
          <ac:chgData name="Johnson, Chad" userId="29e26967-ee32-4210-a1e6-19e5305e9c5f" providerId="ADAL" clId="{8A1250E8-2B81-4F70-AF4B-601AC726C0D3}" dt="2023-03-05T15:09:58.908" v="205" actId="478"/>
          <ac:picMkLst>
            <pc:docMk/>
            <pc:sldMk cId="0" sldId="282"/>
            <ac:picMk id="79880" creationId="{6C7C5395-5335-8F49-7106-EE1D1854E928}"/>
          </ac:picMkLst>
        </pc:picChg>
      </pc:sldChg>
      <pc:sldChg chg="del">
        <pc:chgData name="Johnson, Chad" userId="29e26967-ee32-4210-a1e6-19e5305e9c5f" providerId="ADAL" clId="{8A1250E8-2B81-4F70-AF4B-601AC726C0D3}" dt="2023-03-04T19:39:05.790" v="0" actId="47"/>
        <pc:sldMkLst>
          <pc:docMk/>
          <pc:sldMk cId="2438089323" sldId="282"/>
        </pc:sldMkLst>
      </pc:sldChg>
      <pc:sldChg chg="addSp delSp modSp del mod modClrScheme chgLayout">
        <pc:chgData name="Johnson, Chad" userId="29e26967-ee32-4210-a1e6-19e5305e9c5f" providerId="ADAL" clId="{8A1250E8-2B81-4F70-AF4B-601AC726C0D3}" dt="2023-03-05T16:58:37.112" v="1367" actId="2696"/>
        <pc:sldMkLst>
          <pc:docMk/>
          <pc:sldMk cId="0" sldId="283"/>
        </pc:sldMkLst>
        <pc:spChg chg="add mod ord">
          <ac:chgData name="Johnson, Chad" userId="29e26967-ee32-4210-a1e6-19e5305e9c5f" providerId="ADAL" clId="{8A1250E8-2B81-4F70-AF4B-601AC726C0D3}" dt="2023-03-05T16:58:29.220" v="1366" actId="6549"/>
          <ac:spMkLst>
            <pc:docMk/>
            <pc:sldMk cId="0" sldId="283"/>
            <ac:spMk id="2" creationId="{44908F94-A590-3437-A626-98E517B2CB9E}"/>
          </ac:spMkLst>
        </pc:spChg>
        <pc:spChg chg="del">
          <ac:chgData name="Johnson, Chad" userId="29e26967-ee32-4210-a1e6-19e5305e9c5f" providerId="ADAL" clId="{8A1250E8-2B81-4F70-AF4B-601AC726C0D3}" dt="2023-03-05T16:02:40.447" v="621" actId="478"/>
          <ac:spMkLst>
            <pc:docMk/>
            <pc:sldMk cId="0" sldId="283"/>
            <ac:spMk id="81922" creationId="{1B40F842-6905-E65D-E738-06D604184E05}"/>
          </ac:spMkLst>
        </pc:spChg>
        <pc:spChg chg="del mod">
          <ac:chgData name="Johnson, Chad" userId="29e26967-ee32-4210-a1e6-19e5305e9c5f" providerId="ADAL" clId="{8A1250E8-2B81-4F70-AF4B-601AC726C0D3}" dt="2023-03-05T15:09:39.600" v="189"/>
          <ac:spMkLst>
            <pc:docMk/>
            <pc:sldMk cId="0" sldId="283"/>
            <ac:spMk id="81923" creationId="{2A695516-1F7E-5215-0675-CA6F5D6D1CC9}"/>
          </ac:spMkLst>
        </pc:spChg>
        <pc:spChg chg="mod ord">
          <ac:chgData name="Johnson, Chad" userId="29e26967-ee32-4210-a1e6-19e5305e9c5f" providerId="ADAL" clId="{8A1250E8-2B81-4F70-AF4B-601AC726C0D3}" dt="2023-03-05T16:58:16.911" v="1359" actId="255"/>
          <ac:spMkLst>
            <pc:docMk/>
            <pc:sldMk cId="0" sldId="283"/>
            <ac:spMk id="81925" creationId="{03CE126F-F2D7-8043-2473-E0174DCA7980}"/>
          </ac:spMkLst>
        </pc:spChg>
        <pc:picChg chg="del">
          <ac:chgData name="Johnson, Chad" userId="29e26967-ee32-4210-a1e6-19e5305e9c5f" providerId="ADAL" clId="{8A1250E8-2B81-4F70-AF4B-601AC726C0D3}" dt="2023-03-05T15:09:34.204" v="184" actId="478"/>
          <ac:picMkLst>
            <pc:docMk/>
            <pc:sldMk cId="0" sldId="283"/>
            <ac:picMk id="81926" creationId="{242BE472-A0D9-99F2-2C7D-BD626AB59FF4}"/>
          </ac:picMkLst>
        </pc:picChg>
        <pc:picChg chg="del">
          <ac:chgData name="Johnson, Chad" userId="29e26967-ee32-4210-a1e6-19e5305e9c5f" providerId="ADAL" clId="{8A1250E8-2B81-4F70-AF4B-601AC726C0D3}" dt="2023-03-05T15:09:35.499" v="185" actId="478"/>
          <ac:picMkLst>
            <pc:docMk/>
            <pc:sldMk cId="0" sldId="283"/>
            <ac:picMk id="81927" creationId="{CE337340-1956-D2D4-B288-9B1EE7710359}"/>
          </ac:picMkLst>
        </pc:picChg>
        <pc:picChg chg="del">
          <ac:chgData name="Johnson, Chad" userId="29e26967-ee32-4210-a1e6-19e5305e9c5f" providerId="ADAL" clId="{8A1250E8-2B81-4F70-AF4B-601AC726C0D3}" dt="2023-03-05T15:09:32.924" v="183" actId="478"/>
          <ac:picMkLst>
            <pc:docMk/>
            <pc:sldMk cId="0" sldId="283"/>
            <ac:picMk id="81928" creationId="{D5FB548B-F585-BC0B-FB80-587F43F4509A}"/>
          </ac:picMkLst>
        </pc:picChg>
      </pc:sldChg>
      <pc:sldChg chg="del">
        <pc:chgData name="Johnson, Chad" userId="29e26967-ee32-4210-a1e6-19e5305e9c5f" providerId="ADAL" clId="{8A1250E8-2B81-4F70-AF4B-601AC726C0D3}" dt="2023-03-04T19:39:05.790" v="0" actId="47"/>
        <pc:sldMkLst>
          <pc:docMk/>
          <pc:sldMk cId="4267136404" sldId="283"/>
        </pc:sldMkLst>
      </pc:sldChg>
      <pc:sldChg chg="addSp delSp modSp mod modClrScheme chgLayout">
        <pc:chgData name="Johnson, Chad" userId="29e26967-ee32-4210-a1e6-19e5305e9c5f" providerId="ADAL" clId="{8A1250E8-2B81-4F70-AF4B-601AC726C0D3}" dt="2023-03-05T17:04:52.801" v="1407" actId="255"/>
        <pc:sldMkLst>
          <pc:docMk/>
          <pc:sldMk cId="0" sldId="284"/>
        </pc:sldMkLst>
        <pc:spChg chg="add mod ord">
          <ac:chgData name="Johnson, Chad" userId="29e26967-ee32-4210-a1e6-19e5305e9c5f" providerId="ADAL" clId="{8A1250E8-2B81-4F70-AF4B-601AC726C0D3}" dt="2023-03-05T17:04:52.801" v="1407" actId="255"/>
          <ac:spMkLst>
            <pc:docMk/>
            <pc:sldMk cId="0" sldId="284"/>
            <ac:spMk id="2" creationId="{FC686B72-DD32-669A-2A67-F63F66BE163A}"/>
          </ac:spMkLst>
        </pc:spChg>
        <pc:spChg chg="del">
          <ac:chgData name="Johnson, Chad" userId="29e26967-ee32-4210-a1e6-19e5305e9c5f" providerId="ADAL" clId="{8A1250E8-2B81-4F70-AF4B-601AC726C0D3}" dt="2023-03-05T16:02:41.455" v="622" actId="478"/>
          <ac:spMkLst>
            <pc:docMk/>
            <pc:sldMk cId="0" sldId="284"/>
            <ac:spMk id="83970" creationId="{801D14F3-9954-2DCC-FA49-3F0A8005B4D3}"/>
          </ac:spMkLst>
        </pc:spChg>
        <pc:spChg chg="del mod">
          <ac:chgData name="Johnson, Chad" userId="29e26967-ee32-4210-a1e6-19e5305e9c5f" providerId="ADAL" clId="{8A1250E8-2B81-4F70-AF4B-601AC726C0D3}" dt="2023-03-05T15:09:49.110" v="196"/>
          <ac:spMkLst>
            <pc:docMk/>
            <pc:sldMk cId="0" sldId="284"/>
            <ac:spMk id="83971" creationId="{CC4D2520-60DE-5266-CE65-2206CFCD70C5}"/>
          </ac:spMkLst>
        </pc:spChg>
        <pc:spChg chg="mod ord">
          <ac:chgData name="Johnson, Chad" userId="29e26967-ee32-4210-a1e6-19e5305e9c5f" providerId="ADAL" clId="{8A1250E8-2B81-4F70-AF4B-601AC726C0D3}" dt="2023-03-05T16:58:59.220" v="1369" actId="255"/>
          <ac:spMkLst>
            <pc:docMk/>
            <pc:sldMk cId="0" sldId="284"/>
            <ac:spMk id="83973" creationId="{A96C21CC-AD2A-9E9C-30E6-85CCCAC4291F}"/>
          </ac:spMkLst>
        </pc:spChg>
        <pc:picChg chg="del">
          <ac:chgData name="Johnson, Chad" userId="29e26967-ee32-4210-a1e6-19e5305e9c5f" providerId="ADAL" clId="{8A1250E8-2B81-4F70-AF4B-601AC726C0D3}" dt="2023-03-05T15:09:42.444" v="191" actId="478"/>
          <ac:picMkLst>
            <pc:docMk/>
            <pc:sldMk cId="0" sldId="284"/>
            <ac:picMk id="83974" creationId="{0A045054-6497-587F-041B-DA5EA14B6369}"/>
          </ac:picMkLst>
        </pc:picChg>
        <pc:picChg chg="del">
          <ac:chgData name="Johnson, Chad" userId="29e26967-ee32-4210-a1e6-19e5305e9c5f" providerId="ADAL" clId="{8A1250E8-2B81-4F70-AF4B-601AC726C0D3}" dt="2023-03-05T15:09:43.052" v="192" actId="478"/>
          <ac:picMkLst>
            <pc:docMk/>
            <pc:sldMk cId="0" sldId="284"/>
            <ac:picMk id="83975" creationId="{DE3EFBB6-2370-9000-53F6-4C521B8A4846}"/>
          </ac:picMkLst>
        </pc:picChg>
        <pc:picChg chg="del">
          <ac:chgData name="Johnson, Chad" userId="29e26967-ee32-4210-a1e6-19e5305e9c5f" providerId="ADAL" clId="{8A1250E8-2B81-4F70-AF4B-601AC726C0D3}" dt="2023-03-05T15:09:41.451" v="190" actId="478"/>
          <ac:picMkLst>
            <pc:docMk/>
            <pc:sldMk cId="0" sldId="284"/>
            <ac:picMk id="83976" creationId="{3FCC34FB-4B2D-2E99-B63E-6C7565EB7D23}"/>
          </ac:picMkLst>
        </pc:picChg>
      </pc:sldChg>
      <pc:sldChg chg="del">
        <pc:chgData name="Johnson, Chad" userId="29e26967-ee32-4210-a1e6-19e5305e9c5f" providerId="ADAL" clId="{8A1250E8-2B81-4F70-AF4B-601AC726C0D3}" dt="2023-03-04T19:39:05.790" v="0" actId="47"/>
        <pc:sldMkLst>
          <pc:docMk/>
          <pc:sldMk cId="1601875630" sldId="284"/>
        </pc:sldMkLst>
      </pc:sldChg>
      <pc:sldChg chg="addSp delSp modSp mod modClrScheme chgLayout">
        <pc:chgData name="Johnson, Chad" userId="29e26967-ee32-4210-a1e6-19e5305e9c5f" providerId="ADAL" clId="{8A1250E8-2B81-4F70-AF4B-601AC726C0D3}" dt="2023-03-05T17:06:21.054" v="1530" actId="255"/>
        <pc:sldMkLst>
          <pc:docMk/>
          <pc:sldMk cId="0" sldId="285"/>
        </pc:sldMkLst>
        <pc:spChg chg="add mod ord">
          <ac:chgData name="Johnson, Chad" userId="29e26967-ee32-4210-a1e6-19e5305e9c5f" providerId="ADAL" clId="{8A1250E8-2B81-4F70-AF4B-601AC726C0D3}" dt="2023-03-05T17:06:10.294" v="1528" actId="255"/>
          <ac:spMkLst>
            <pc:docMk/>
            <pc:sldMk cId="0" sldId="285"/>
            <ac:spMk id="2" creationId="{20F66C1D-49C7-421E-E3D1-25F2AC745C33}"/>
          </ac:spMkLst>
        </pc:spChg>
        <pc:spChg chg="del">
          <ac:chgData name="Johnson, Chad" userId="29e26967-ee32-4210-a1e6-19e5305e9c5f" providerId="ADAL" clId="{8A1250E8-2B81-4F70-AF4B-601AC726C0D3}" dt="2023-03-05T16:02:42.368" v="623" actId="478"/>
          <ac:spMkLst>
            <pc:docMk/>
            <pc:sldMk cId="0" sldId="285"/>
            <ac:spMk id="86018" creationId="{6A36A607-D010-6660-85CE-F705F9A6F689}"/>
          </ac:spMkLst>
        </pc:spChg>
        <pc:spChg chg="del mod">
          <ac:chgData name="Johnson, Chad" userId="29e26967-ee32-4210-a1e6-19e5305e9c5f" providerId="ADAL" clId="{8A1250E8-2B81-4F70-AF4B-601AC726C0D3}" dt="2023-03-05T15:09:57.344" v="204"/>
          <ac:spMkLst>
            <pc:docMk/>
            <pc:sldMk cId="0" sldId="285"/>
            <ac:spMk id="86019" creationId="{6FFD1632-84FA-EC01-4761-1DBC18FA9BD0}"/>
          </ac:spMkLst>
        </pc:spChg>
        <pc:spChg chg="mod ord">
          <ac:chgData name="Johnson, Chad" userId="29e26967-ee32-4210-a1e6-19e5305e9c5f" providerId="ADAL" clId="{8A1250E8-2B81-4F70-AF4B-601AC726C0D3}" dt="2023-03-05T17:06:21.054" v="1530" actId="255"/>
          <ac:spMkLst>
            <pc:docMk/>
            <pc:sldMk cId="0" sldId="285"/>
            <ac:spMk id="86021" creationId="{FB0C2F1E-BC8C-466F-2345-B419244CC489}"/>
          </ac:spMkLst>
        </pc:spChg>
        <pc:picChg chg="del">
          <ac:chgData name="Johnson, Chad" userId="29e26967-ee32-4210-a1e6-19e5305e9c5f" providerId="ADAL" clId="{8A1250E8-2B81-4F70-AF4B-601AC726C0D3}" dt="2023-03-05T15:09:51.757" v="198" actId="478"/>
          <ac:picMkLst>
            <pc:docMk/>
            <pc:sldMk cId="0" sldId="285"/>
            <ac:picMk id="86022" creationId="{433BF9E6-0805-84A8-61B4-67FEE6703716}"/>
          </ac:picMkLst>
        </pc:picChg>
        <pc:picChg chg="del">
          <ac:chgData name="Johnson, Chad" userId="29e26967-ee32-4210-a1e6-19e5305e9c5f" providerId="ADAL" clId="{8A1250E8-2B81-4F70-AF4B-601AC726C0D3}" dt="2023-03-05T15:09:52.557" v="199" actId="478"/>
          <ac:picMkLst>
            <pc:docMk/>
            <pc:sldMk cId="0" sldId="285"/>
            <ac:picMk id="86023" creationId="{C032294E-4E72-BEF9-EA66-9ACA4C713893}"/>
          </ac:picMkLst>
        </pc:picChg>
        <pc:picChg chg="del">
          <ac:chgData name="Johnson, Chad" userId="29e26967-ee32-4210-a1e6-19e5305e9c5f" providerId="ADAL" clId="{8A1250E8-2B81-4F70-AF4B-601AC726C0D3}" dt="2023-03-05T15:09:50.685" v="197" actId="478"/>
          <ac:picMkLst>
            <pc:docMk/>
            <pc:sldMk cId="0" sldId="285"/>
            <ac:picMk id="86024" creationId="{2597C5A0-896B-366D-420B-9CA447701DF3}"/>
          </ac:picMkLst>
        </pc:picChg>
      </pc:sldChg>
      <pc:sldChg chg="del">
        <pc:chgData name="Johnson, Chad" userId="29e26967-ee32-4210-a1e6-19e5305e9c5f" providerId="ADAL" clId="{8A1250E8-2B81-4F70-AF4B-601AC726C0D3}" dt="2023-03-04T19:39:05.790" v="0" actId="47"/>
        <pc:sldMkLst>
          <pc:docMk/>
          <pc:sldMk cId="200191364" sldId="285"/>
        </pc:sldMkLst>
      </pc:sldChg>
      <pc:sldChg chg="addSp delSp modSp mod modClrScheme chgLayout">
        <pc:chgData name="Johnson, Chad" userId="29e26967-ee32-4210-a1e6-19e5305e9c5f" providerId="ADAL" clId="{8A1250E8-2B81-4F70-AF4B-601AC726C0D3}" dt="2023-03-05T17:07:17.696" v="1567" actId="255"/>
        <pc:sldMkLst>
          <pc:docMk/>
          <pc:sldMk cId="0" sldId="286"/>
        </pc:sldMkLst>
        <pc:spChg chg="add mod ord">
          <ac:chgData name="Johnson, Chad" userId="29e26967-ee32-4210-a1e6-19e5305e9c5f" providerId="ADAL" clId="{8A1250E8-2B81-4F70-AF4B-601AC726C0D3}" dt="2023-03-05T17:07:17.696" v="1567" actId="255"/>
          <ac:spMkLst>
            <pc:docMk/>
            <pc:sldMk cId="0" sldId="286"/>
            <ac:spMk id="2" creationId="{4FC501D9-1E93-E96B-127B-560D13F8C641}"/>
          </ac:spMkLst>
        </pc:spChg>
        <pc:spChg chg="del">
          <ac:chgData name="Johnson, Chad" userId="29e26967-ee32-4210-a1e6-19e5305e9c5f" providerId="ADAL" clId="{8A1250E8-2B81-4F70-AF4B-601AC726C0D3}" dt="2023-03-05T16:02:44.143" v="625" actId="478"/>
          <ac:spMkLst>
            <pc:docMk/>
            <pc:sldMk cId="0" sldId="286"/>
            <ac:spMk id="88066" creationId="{D2773D8A-6BCD-6C3D-A880-6A580D79F541}"/>
          </ac:spMkLst>
        </pc:spChg>
        <pc:spChg chg="del mod">
          <ac:chgData name="Johnson, Chad" userId="29e26967-ee32-4210-a1e6-19e5305e9c5f" providerId="ADAL" clId="{8A1250E8-2B81-4F70-AF4B-601AC726C0D3}" dt="2023-03-05T15:10:13.106" v="218"/>
          <ac:spMkLst>
            <pc:docMk/>
            <pc:sldMk cId="0" sldId="286"/>
            <ac:spMk id="88067" creationId="{8FFA7C6A-B2CE-E0D7-1FAF-412153242870}"/>
          </ac:spMkLst>
        </pc:spChg>
        <pc:spChg chg="mod ord">
          <ac:chgData name="Johnson, Chad" userId="29e26967-ee32-4210-a1e6-19e5305e9c5f" providerId="ADAL" clId="{8A1250E8-2B81-4F70-AF4B-601AC726C0D3}" dt="2023-03-05T17:06:58.950" v="1551" actId="255"/>
          <ac:spMkLst>
            <pc:docMk/>
            <pc:sldMk cId="0" sldId="286"/>
            <ac:spMk id="88069" creationId="{6809060C-7F40-F25F-2D17-7BB02973196E}"/>
          </ac:spMkLst>
        </pc:spChg>
        <pc:picChg chg="del">
          <ac:chgData name="Johnson, Chad" userId="29e26967-ee32-4210-a1e6-19e5305e9c5f" providerId="ADAL" clId="{8A1250E8-2B81-4F70-AF4B-601AC726C0D3}" dt="2023-03-05T15:10:06.748" v="213" actId="478"/>
          <ac:picMkLst>
            <pc:docMk/>
            <pc:sldMk cId="0" sldId="286"/>
            <ac:picMk id="88070" creationId="{B5103137-BE02-15C1-FECE-BA550188C527}"/>
          </ac:picMkLst>
        </pc:picChg>
        <pc:picChg chg="del">
          <ac:chgData name="Johnson, Chad" userId="29e26967-ee32-4210-a1e6-19e5305e9c5f" providerId="ADAL" clId="{8A1250E8-2B81-4F70-AF4B-601AC726C0D3}" dt="2023-03-05T15:10:07.341" v="214" actId="478"/>
          <ac:picMkLst>
            <pc:docMk/>
            <pc:sldMk cId="0" sldId="286"/>
            <ac:picMk id="88071" creationId="{73828A02-3242-2460-BBC6-EE28FC39DD43}"/>
          </ac:picMkLst>
        </pc:picChg>
        <pc:picChg chg="del">
          <ac:chgData name="Johnson, Chad" userId="29e26967-ee32-4210-a1e6-19e5305e9c5f" providerId="ADAL" clId="{8A1250E8-2B81-4F70-AF4B-601AC726C0D3}" dt="2023-03-05T15:10:05.820" v="212" actId="478"/>
          <ac:picMkLst>
            <pc:docMk/>
            <pc:sldMk cId="0" sldId="286"/>
            <ac:picMk id="88072" creationId="{F8F915E9-2273-568D-FEB7-2B22434F5CD0}"/>
          </ac:picMkLst>
        </pc:picChg>
      </pc:sldChg>
      <pc:sldChg chg="del">
        <pc:chgData name="Johnson, Chad" userId="29e26967-ee32-4210-a1e6-19e5305e9c5f" providerId="ADAL" clId="{8A1250E8-2B81-4F70-AF4B-601AC726C0D3}" dt="2023-03-04T19:39:05.790" v="0" actId="47"/>
        <pc:sldMkLst>
          <pc:docMk/>
          <pc:sldMk cId="1696413708" sldId="286"/>
        </pc:sldMkLst>
      </pc:sldChg>
      <pc:sldChg chg="addSp delSp modSp mod modClrScheme chgLayout">
        <pc:chgData name="Johnson, Chad" userId="29e26967-ee32-4210-a1e6-19e5305e9c5f" providerId="ADAL" clId="{8A1250E8-2B81-4F70-AF4B-601AC726C0D3}" dt="2023-03-05T17:07:47.134" v="1594" actId="255"/>
        <pc:sldMkLst>
          <pc:docMk/>
          <pc:sldMk cId="0" sldId="287"/>
        </pc:sldMkLst>
        <pc:spChg chg="add mod ord">
          <ac:chgData name="Johnson, Chad" userId="29e26967-ee32-4210-a1e6-19e5305e9c5f" providerId="ADAL" clId="{8A1250E8-2B81-4F70-AF4B-601AC726C0D3}" dt="2023-03-05T17:07:47.134" v="1594" actId="255"/>
          <ac:spMkLst>
            <pc:docMk/>
            <pc:sldMk cId="0" sldId="287"/>
            <ac:spMk id="2" creationId="{26428A93-FADA-9CC6-350C-4DE5186FB122}"/>
          </ac:spMkLst>
        </pc:spChg>
        <pc:spChg chg="del">
          <ac:chgData name="Johnson, Chad" userId="29e26967-ee32-4210-a1e6-19e5305e9c5f" providerId="ADAL" clId="{8A1250E8-2B81-4F70-AF4B-601AC726C0D3}" dt="2023-03-05T16:02:44.958" v="626" actId="478"/>
          <ac:spMkLst>
            <pc:docMk/>
            <pc:sldMk cId="0" sldId="287"/>
            <ac:spMk id="90114" creationId="{04C335A4-030B-F93F-D183-0ADF468209EB}"/>
          </ac:spMkLst>
        </pc:spChg>
        <pc:spChg chg="del mod">
          <ac:chgData name="Johnson, Chad" userId="29e26967-ee32-4210-a1e6-19e5305e9c5f" providerId="ADAL" clId="{8A1250E8-2B81-4F70-AF4B-601AC726C0D3}" dt="2023-03-05T15:10:21.671" v="226"/>
          <ac:spMkLst>
            <pc:docMk/>
            <pc:sldMk cId="0" sldId="287"/>
            <ac:spMk id="90115" creationId="{13D3C53C-5457-C7D7-76A2-AE1944EA66C9}"/>
          </ac:spMkLst>
        </pc:spChg>
        <pc:spChg chg="mod ord">
          <ac:chgData name="Johnson, Chad" userId="29e26967-ee32-4210-a1e6-19e5305e9c5f" providerId="ADAL" clId="{8A1250E8-2B81-4F70-AF4B-601AC726C0D3}" dt="2023-03-05T17:07:24.658" v="1569" actId="255"/>
          <ac:spMkLst>
            <pc:docMk/>
            <pc:sldMk cId="0" sldId="287"/>
            <ac:spMk id="90117" creationId="{3155510F-9D66-E7BF-9C8A-46220A7642E6}"/>
          </ac:spMkLst>
        </pc:spChg>
        <pc:picChg chg="del">
          <ac:chgData name="Johnson, Chad" userId="29e26967-ee32-4210-a1e6-19e5305e9c5f" providerId="ADAL" clId="{8A1250E8-2B81-4F70-AF4B-601AC726C0D3}" dt="2023-03-05T15:10:15.724" v="220" actId="478"/>
          <ac:picMkLst>
            <pc:docMk/>
            <pc:sldMk cId="0" sldId="287"/>
            <ac:picMk id="90118" creationId="{FECAD035-B010-379E-C8DA-F56B75273C31}"/>
          </ac:picMkLst>
        </pc:picChg>
        <pc:picChg chg="del">
          <ac:chgData name="Johnson, Chad" userId="29e26967-ee32-4210-a1e6-19e5305e9c5f" providerId="ADAL" clId="{8A1250E8-2B81-4F70-AF4B-601AC726C0D3}" dt="2023-03-05T15:10:17.052" v="221" actId="478"/>
          <ac:picMkLst>
            <pc:docMk/>
            <pc:sldMk cId="0" sldId="287"/>
            <ac:picMk id="90119" creationId="{053135D5-2A4F-9E44-BB2C-386731A9FECF}"/>
          </ac:picMkLst>
        </pc:picChg>
        <pc:picChg chg="del">
          <ac:chgData name="Johnson, Chad" userId="29e26967-ee32-4210-a1e6-19e5305e9c5f" providerId="ADAL" clId="{8A1250E8-2B81-4F70-AF4B-601AC726C0D3}" dt="2023-03-05T15:10:14.974" v="219" actId="478"/>
          <ac:picMkLst>
            <pc:docMk/>
            <pc:sldMk cId="0" sldId="287"/>
            <ac:picMk id="90120" creationId="{90134EF8-E849-8340-A4AE-CB366FD21A85}"/>
          </ac:picMkLst>
        </pc:picChg>
      </pc:sldChg>
      <pc:sldChg chg="del">
        <pc:chgData name="Johnson, Chad" userId="29e26967-ee32-4210-a1e6-19e5305e9c5f" providerId="ADAL" clId="{8A1250E8-2B81-4F70-AF4B-601AC726C0D3}" dt="2023-03-04T19:39:05.790" v="0" actId="47"/>
        <pc:sldMkLst>
          <pc:docMk/>
          <pc:sldMk cId="4248255975" sldId="287"/>
        </pc:sldMkLst>
      </pc:sldChg>
      <pc:sldChg chg="addSp delSp modSp del mod modClrScheme chgLayout">
        <pc:chgData name="Johnson, Chad" userId="29e26967-ee32-4210-a1e6-19e5305e9c5f" providerId="ADAL" clId="{8A1250E8-2B81-4F70-AF4B-601AC726C0D3}" dt="2023-03-05T17:12:29.338" v="1717" actId="47"/>
        <pc:sldMkLst>
          <pc:docMk/>
          <pc:sldMk cId="0" sldId="288"/>
        </pc:sldMkLst>
        <pc:spChg chg="add mod ord">
          <ac:chgData name="Johnson, Chad" userId="29e26967-ee32-4210-a1e6-19e5305e9c5f" providerId="ADAL" clId="{8A1250E8-2B81-4F70-AF4B-601AC726C0D3}" dt="2023-03-05T17:08:40.757" v="1609" actId="255"/>
          <ac:spMkLst>
            <pc:docMk/>
            <pc:sldMk cId="0" sldId="288"/>
            <ac:spMk id="2" creationId="{DF9DA8CF-C085-8E9D-2106-C8073676C85D}"/>
          </ac:spMkLst>
        </pc:spChg>
        <pc:spChg chg="del">
          <ac:chgData name="Johnson, Chad" userId="29e26967-ee32-4210-a1e6-19e5305e9c5f" providerId="ADAL" clId="{8A1250E8-2B81-4F70-AF4B-601AC726C0D3}" dt="2023-03-05T16:02:46.656" v="628" actId="478"/>
          <ac:spMkLst>
            <pc:docMk/>
            <pc:sldMk cId="0" sldId="288"/>
            <ac:spMk id="92162" creationId="{C104B064-135F-96C3-397E-41AFBFD8939B}"/>
          </ac:spMkLst>
        </pc:spChg>
        <pc:spChg chg="del mod">
          <ac:chgData name="Johnson, Chad" userId="29e26967-ee32-4210-a1e6-19e5305e9c5f" providerId="ADAL" clId="{8A1250E8-2B81-4F70-AF4B-601AC726C0D3}" dt="2023-03-05T15:10:36.202" v="241"/>
          <ac:spMkLst>
            <pc:docMk/>
            <pc:sldMk cId="0" sldId="288"/>
            <ac:spMk id="92163" creationId="{456AD8F8-EC61-2AE7-1B22-5B6FE70A536A}"/>
          </ac:spMkLst>
        </pc:spChg>
        <pc:spChg chg="mod ord">
          <ac:chgData name="Johnson, Chad" userId="29e26967-ee32-4210-a1e6-19e5305e9c5f" providerId="ADAL" clId="{8A1250E8-2B81-4F70-AF4B-601AC726C0D3}" dt="2023-03-05T17:08:28.378" v="1602" actId="255"/>
          <ac:spMkLst>
            <pc:docMk/>
            <pc:sldMk cId="0" sldId="288"/>
            <ac:spMk id="92165" creationId="{F1B8A020-4B89-988D-0192-83CBA12A21D8}"/>
          </ac:spMkLst>
        </pc:spChg>
        <pc:picChg chg="del">
          <ac:chgData name="Johnson, Chad" userId="29e26967-ee32-4210-a1e6-19e5305e9c5f" providerId="ADAL" clId="{8A1250E8-2B81-4F70-AF4B-601AC726C0D3}" dt="2023-03-05T15:10:31.229" v="236" actId="478"/>
          <ac:picMkLst>
            <pc:docMk/>
            <pc:sldMk cId="0" sldId="288"/>
            <ac:picMk id="92166" creationId="{235FF865-D19A-48DB-AC46-78D5A31787E9}"/>
          </ac:picMkLst>
        </pc:picChg>
        <pc:picChg chg="del">
          <ac:chgData name="Johnson, Chad" userId="29e26967-ee32-4210-a1e6-19e5305e9c5f" providerId="ADAL" clId="{8A1250E8-2B81-4F70-AF4B-601AC726C0D3}" dt="2023-03-05T15:10:31.804" v="237" actId="478"/>
          <ac:picMkLst>
            <pc:docMk/>
            <pc:sldMk cId="0" sldId="288"/>
            <ac:picMk id="92167" creationId="{D2420617-A39C-B224-78FC-E5DCE7AD779F}"/>
          </ac:picMkLst>
        </pc:picChg>
        <pc:picChg chg="del">
          <ac:chgData name="Johnson, Chad" userId="29e26967-ee32-4210-a1e6-19e5305e9c5f" providerId="ADAL" clId="{8A1250E8-2B81-4F70-AF4B-601AC726C0D3}" dt="2023-03-05T15:10:30.620" v="235" actId="478"/>
          <ac:picMkLst>
            <pc:docMk/>
            <pc:sldMk cId="0" sldId="288"/>
            <ac:picMk id="92168" creationId="{8397F69E-FF6A-019D-0DDA-EE0EAD4029D4}"/>
          </ac:picMkLst>
        </pc:picChg>
      </pc:sldChg>
      <pc:sldChg chg="del">
        <pc:chgData name="Johnson, Chad" userId="29e26967-ee32-4210-a1e6-19e5305e9c5f" providerId="ADAL" clId="{8A1250E8-2B81-4F70-AF4B-601AC726C0D3}" dt="2023-03-04T19:39:05.790" v="0" actId="47"/>
        <pc:sldMkLst>
          <pc:docMk/>
          <pc:sldMk cId="644783615" sldId="288"/>
        </pc:sldMkLst>
      </pc:sldChg>
      <pc:sldChg chg="addSp delSp modSp del mod modClrScheme chgLayout">
        <pc:chgData name="Johnson, Chad" userId="29e26967-ee32-4210-a1e6-19e5305e9c5f" providerId="ADAL" clId="{8A1250E8-2B81-4F70-AF4B-601AC726C0D3}" dt="2023-03-05T17:12:29.338" v="1717" actId="47"/>
        <pc:sldMkLst>
          <pc:docMk/>
          <pc:sldMk cId="0" sldId="289"/>
        </pc:sldMkLst>
        <pc:spChg chg="add mod ord">
          <ac:chgData name="Johnson, Chad" userId="29e26967-ee32-4210-a1e6-19e5305e9c5f" providerId="ADAL" clId="{8A1250E8-2B81-4F70-AF4B-601AC726C0D3}" dt="2023-03-05T17:09:16.070" v="1644" actId="255"/>
          <ac:spMkLst>
            <pc:docMk/>
            <pc:sldMk cId="0" sldId="289"/>
            <ac:spMk id="2" creationId="{8A198BBE-791F-017A-5D9D-0596F1E996B9}"/>
          </ac:spMkLst>
        </pc:spChg>
        <pc:spChg chg="del">
          <ac:chgData name="Johnson, Chad" userId="29e26967-ee32-4210-a1e6-19e5305e9c5f" providerId="ADAL" clId="{8A1250E8-2B81-4F70-AF4B-601AC726C0D3}" dt="2023-03-05T16:02:47.535" v="629" actId="478"/>
          <ac:spMkLst>
            <pc:docMk/>
            <pc:sldMk cId="0" sldId="289"/>
            <ac:spMk id="94210" creationId="{A15804C9-2C0E-4C98-7840-32104E3D7C15}"/>
          </ac:spMkLst>
        </pc:spChg>
        <pc:spChg chg="del mod">
          <ac:chgData name="Johnson, Chad" userId="29e26967-ee32-4210-a1e6-19e5305e9c5f" providerId="ADAL" clId="{8A1250E8-2B81-4F70-AF4B-601AC726C0D3}" dt="2023-03-05T15:10:43.553" v="249"/>
          <ac:spMkLst>
            <pc:docMk/>
            <pc:sldMk cId="0" sldId="289"/>
            <ac:spMk id="94211" creationId="{C37B3AF5-8C1F-4F57-E973-0C910CB0A9F4}"/>
          </ac:spMkLst>
        </pc:spChg>
        <pc:spChg chg="mod ord">
          <ac:chgData name="Johnson, Chad" userId="29e26967-ee32-4210-a1e6-19e5305e9c5f" providerId="ADAL" clId="{8A1250E8-2B81-4F70-AF4B-601AC726C0D3}" dt="2023-03-05T17:08:48.662" v="1611" actId="255"/>
          <ac:spMkLst>
            <pc:docMk/>
            <pc:sldMk cId="0" sldId="289"/>
            <ac:spMk id="94213" creationId="{04215B93-BC5C-992B-B1A3-1A006732AE3F}"/>
          </ac:spMkLst>
        </pc:spChg>
        <pc:picChg chg="del">
          <ac:chgData name="Johnson, Chad" userId="29e26967-ee32-4210-a1e6-19e5305e9c5f" providerId="ADAL" clId="{8A1250E8-2B81-4F70-AF4B-601AC726C0D3}" dt="2023-03-05T15:10:38.557" v="243" actId="478"/>
          <ac:picMkLst>
            <pc:docMk/>
            <pc:sldMk cId="0" sldId="289"/>
            <ac:picMk id="94214" creationId="{BAF90D63-3C27-9C21-D00D-B20784358A58}"/>
          </ac:picMkLst>
        </pc:picChg>
        <pc:picChg chg="del">
          <ac:chgData name="Johnson, Chad" userId="29e26967-ee32-4210-a1e6-19e5305e9c5f" providerId="ADAL" clId="{8A1250E8-2B81-4F70-AF4B-601AC726C0D3}" dt="2023-03-05T15:10:39.213" v="244" actId="478"/>
          <ac:picMkLst>
            <pc:docMk/>
            <pc:sldMk cId="0" sldId="289"/>
            <ac:picMk id="94215" creationId="{8CEC9649-5578-404C-F9C5-DC8864CE20EF}"/>
          </ac:picMkLst>
        </pc:picChg>
        <pc:picChg chg="del">
          <ac:chgData name="Johnson, Chad" userId="29e26967-ee32-4210-a1e6-19e5305e9c5f" providerId="ADAL" clId="{8A1250E8-2B81-4F70-AF4B-601AC726C0D3}" dt="2023-03-05T15:10:37.853" v="242" actId="478"/>
          <ac:picMkLst>
            <pc:docMk/>
            <pc:sldMk cId="0" sldId="289"/>
            <ac:picMk id="94216" creationId="{A0ECC434-DFC0-8931-30BF-BC0A0524DCCD}"/>
          </ac:picMkLst>
        </pc:picChg>
      </pc:sldChg>
      <pc:sldChg chg="del">
        <pc:chgData name="Johnson, Chad" userId="29e26967-ee32-4210-a1e6-19e5305e9c5f" providerId="ADAL" clId="{8A1250E8-2B81-4F70-AF4B-601AC726C0D3}" dt="2023-03-04T19:39:05.790" v="0" actId="47"/>
        <pc:sldMkLst>
          <pc:docMk/>
          <pc:sldMk cId="3476975563" sldId="289"/>
        </pc:sldMkLst>
      </pc:sldChg>
      <pc:sldChg chg="addSp delSp modSp del mod modClrScheme chgLayout">
        <pc:chgData name="Johnson, Chad" userId="29e26967-ee32-4210-a1e6-19e5305e9c5f" providerId="ADAL" clId="{8A1250E8-2B81-4F70-AF4B-601AC726C0D3}" dt="2023-03-05T17:12:29.338" v="1717" actId="47"/>
        <pc:sldMkLst>
          <pc:docMk/>
          <pc:sldMk cId="0" sldId="290"/>
        </pc:sldMkLst>
        <pc:spChg chg="add mod ord">
          <ac:chgData name="Johnson, Chad" userId="29e26967-ee32-4210-a1e6-19e5305e9c5f" providerId="ADAL" clId="{8A1250E8-2B81-4F70-AF4B-601AC726C0D3}" dt="2023-03-05T17:11:41.147" v="1693" actId="255"/>
          <ac:spMkLst>
            <pc:docMk/>
            <pc:sldMk cId="0" sldId="290"/>
            <ac:spMk id="2" creationId="{6C484ADD-37D8-CF72-311E-C29440284756}"/>
          </ac:spMkLst>
        </pc:spChg>
        <pc:spChg chg="del">
          <ac:chgData name="Johnson, Chad" userId="29e26967-ee32-4210-a1e6-19e5305e9c5f" providerId="ADAL" clId="{8A1250E8-2B81-4F70-AF4B-601AC726C0D3}" dt="2023-03-05T16:02:48.559" v="630" actId="478"/>
          <ac:spMkLst>
            <pc:docMk/>
            <pc:sldMk cId="0" sldId="290"/>
            <ac:spMk id="96258" creationId="{7B84BAEA-2615-370D-A47E-9F6249AB312F}"/>
          </ac:spMkLst>
        </pc:spChg>
        <pc:spChg chg="del mod">
          <ac:chgData name="Johnson, Chad" userId="29e26967-ee32-4210-a1e6-19e5305e9c5f" providerId="ADAL" clId="{8A1250E8-2B81-4F70-AF4B-601AC726C0D3}" dt="2023-03-05T15:10:50.182" v="257"/>
          <ac:spMkLst>
            <pc:docMk/>
            <pc:sldMk cId="0" sldId="290"/>
            <ac:spMk id="96259" creationId="{A071F393-7D9F-6029-846B-EA2B517C76E4}"/>
          </ac:spMkLst>
        </pc:spChg>
        <pc:spChg chg="mod ord">
          <ac:chgData name="Johnson, Chad" userId="29e26967-ee32-4210-a1e6-19e5305e9c5f" providerId="ADAL" clId="{8A1250E8-2B81-4F70-AF4B-601AC726C0D3}" dt="2023-03-05T14:22:39.623" v="18" actId="700"/>
          <ac:spMkLst>
            <pc:docMk/>
            <pc:sldMk cId="0" sldId="290"/>
            <ac:spMk id="96261" creationId="{4B4D39FB-2183-3A83-4F56-EDE62246F979}"/>
          </ac:spMkLst>
        </pc:spChg>
        <pc:picChg chg="del">
          <ac:chgData name="Johnson, Chad" userId="29e26967-ee32-4210-a1e6-19e5305e9c5f" providerId="ADAL" clId="{8A1250E8-2B81-4F70-AF4B-601AC726C0D3}" dt="2023-03-05T15:10:45.725" v="251" actId="478"/>
          <ac:picMkLst>
            <pc:docMk/>
            <pc:sldMk cId="0" sldId="290"/>
            <ac:picMk id="96262" creationId="{332CD501-6E3F-B0AA-58B9-FD83769D729E}"/>
          </ac:picMkLst>
        </pc:picChg>
        <pc:picChg chg="del">
          <ac:chgData name="Johnson, Chad" userId="29e26967-ee32-4210-a1e6-19e5305e9c5f" providerId="ADAL" clId="{8A1250E8-2B81-4F70-AF4B-601AC726C0D3}" dt="2023-03-05T15:10:46.301" v="252" actId="478"/>
          <ac:picMkLst>
            <pc:docMk/>
            <pc:sldMk cId="0" sldId="290"/>
            <ac:picMk id="96263" creationId="{5D4F3063-62FB-7EC9-7ED1-66CC253FE18F}"/>
          </ac:picMkLst>
        </pc:picChg>
        <pc:picChg chg="del">
          <ac:chgData name="Johnson, Chad" userId="29e26967-ee32-4210-a1e6-19e5305e9c5f" providerId="ADAL" clId="{8A1250E8-2B81-4F70-AF4B-601AC726C0D3}" dt="2023-03-05T15:10:45.051" v="250" actId="478"/>
          <ac:picMkLst>
            <pc:docMk/>
            <pc:sldMk cId="0" sldId="290"/>
            <ac:picMk id="96264" creationId="{F95E1DB6-307A-FA78-C69C-136F5F8FB953}"/>
          </ac:picMkLst>
        </pc:picChg>
      </pc:sldChg>
      <pc:sldChg chg="del">
        <pc:chgData name="Johnson, Chad" userId="29e26967-ee32-4210-a1e6-19e5305e9c5f" providerId="ADAL" clId="{8A1250E8-2B81-4F70-AF4B-601AC726C0D3}" dt="2023-03-04T19:39:05.790" v="0" actId="47"/>
        <pc:sldMkLst>
          <pc:docMk/>
          <pc:sldMk cId="1927307068" sldId="290"/>
        </pc:sldMkLst>
      </pc:sldChg>
      <pc:sldChg chg="addSp delSp modSp del mod modClrScheme chgLayout">
        <pc:chgData name="Johnson, Chad" userId="29e26967-ee32-4210-a1e6-19e5305e9c5f" providerId="ADAL" clId="{8A1250E8-2B81-4F70-AF4B-601AC726C0D3}" dt="2023-03-05T17:12:29.338" v="1717" actId="47"/>
        <pc:sldMkLst>
          <pc:docMk/>
          <pc:sldMk cId="0" sldId="291"/>
        </pc:sldMkLst>
        <pc:spChg chg="add mod ord">
          <ac:chgData name="Johnson, Chad" userId="29e26967-ee32-4210-a1e6-19e5305e9c5f" providerId="ADAL" clId="{8A1250E8-2B81-4F70-AF4B-601AC726C0D3}" dt="2023-03-05T17:12:08.176" v="1716" actId="255"/>
          <ac:spMkLst>
            <pc:docMk/>
            <pc:sldMk cId="0" sldId="291"/>
            <ac:spMk id="2" creationId="{825F8535-6AC4-6F19-BB6A-B934DBF22505}"/>
          </ac:spMkLst>
        </pc:spChg>
        <pc:spChg chg="del">
          <ac:chgData name="Johnson, Chad" userId="29e26967-ee32-4210-a1e6-19e5305e9c5f" providerId="ADAL" clId="{8A1250E8-2B81-4F70-AF4B-601AC726C0D3}" dt="2023-03-05T16:02:49.519" v="631" actId="478"/>
          <ac:spMkLst>
            <pc:docMk/>
            <pc:sldMk cId="0" sldId="291"/>
            <ac:spMk id="98306" creationId="{D393D6B5-88B6-9F26-CA6F-20290E6E1BD6}"/>
          </ac:spMkLst>
        </pc:spChg>
        <pc:spChg chg="del mod">
          <ac:chgData name="Johnson, Chad" userId="29e26967-ee32-4210-a1e6-19e5305e9c5f" providerId="ADAL" clId="{8A1250E8-2B81-4F70-AF4B-601AC726C0D3}" dt="2023-03-05T15:10:58.052" v="265"/>
          <ac:spMkLst>
            <pc:docMk/>
            <pc:sldMk cId="0" sldId="291"/>
            <ac:spMk id="98307" creationId="{5F039063-72DD-DD08-2597-91B52CA60DC0}"/>
          </ac:spMkLst>
        </pc:spChg>
        <pc:spChg chg="mod ord">
          <ac:chgData name="Johnson, Chad" userId="29e26967-ee32-4210-a1e6-19e5305e9c5f" providerId="ADAL" clId="{8A1250E8-2B81-4F70-AF4B-601AC726C0D3}" dt="2023-03-05T14:22:39.623" v="18" actId="700"/>
          <ac:spMkLst>
            <pc:docMk/>
            <pc:sldMk cId="0" sldId="291"/>
            <ac:spMk id="98309" creationId="{2750292A-8223-295D-6942-01A42D5CD285}"/>
          </ac:spMkLst>
        </pc:spChg>
        <pc:picChg chg="del">
          <ac:chgData name="Johnson, Chad" userId="29e26967-ee32-4210-a1e6-19e5305e9c5f" providerId="ADAL" clId="{8A1250E8-2B81-4F70-AF4B-601AC726C0D3}" dt="2023-03-05T15:10:52.333" v="259" actId="478"/>
          <ac:picMkLst>
            <pc:docMk/>
            <pc:sldMk cId="0" sldId="291"/>
            <ac:picMk id="98310" creationId="{E1BB205A-1CF0-93EA-20A2-3C2B6DF8CFA4}"/>
          </ac:picMkLst>
        </pc:picChg>
        <pc:picChg chg="del">
          <ac:chgData name="Johnson, Chad" userId="29e26967-ee32-4210-a1e6-19e5305e9c5f" providerId="ADAL" clId="{8A1250E8-2B81-4F70-AF4B-601AC726C0D3}" dt="2023-03-05T15:10:53.837" v="260" actId="478"/>
          <ac:picMkLst>
            <pc:docMk/>
            <pc:sldMk cId="0" sldId="291"/>
            <ac:picMk id="98311" creationId="{A43E3B37-74D9-981A-0F34-85B38277F4C3}"/>
          </ac:picMkLst>
        </pc:picChg>
        <pc:picChg chg="del">
          <ac:chgData name="Johnson, Chad" userId="29e26967-ee32-4210-a1e6-19e5305e9c5f" providerId="ADAL" clId="{8A1250E8-2B81-4F70-AF4B-601AC726C0D3}" dt="2023-03-05T15:10:51.788" v="258" actId="478"/>
          <ac:picMkLst>
            <pc:docMk/>
            <pc:sldMk cId="0" sldId="291"/>
            <ac:picMk id="98312" creationId="{867A5F68-02E6-D53C-1951-BF7E105961B0}"/>
          </ac:picMkLst>
        </pc:picChg>
      </pc:sldChg>
      <pc:sldChg chg="del">
        <pc:chgData name="Johnson, Chad" userId="29e26967-ee32-4210-a1e6-19e5305e9c5f" providerId="ADAL" clId="{8A1250E8-2B81-4F70-AF4B-601AC726C0D3}" dt="2023-03-04T19:39:05.790" v="0" actId="47"/>
        <pc:sldMkLst>
          <pc:docMk/>
          <pc:sldMk cId="497600608" sldId="291"/>
        </pc:sldMkLst>
      </pc:sldChg>
      <pc:sldChg chg="addSp delSp modSp del mod modClrScheme chgLayout">
        <pc:chgData name="Johnson, Chad" userId="29e26967-ee32-4210-a1e6-19e5305e9c5f" providerId="ADAL" clId="{8A1250E8-2B81-4F70-AF4B-601AC726C0D3}" dt="2023-03-05T17:12:29.338" v="1717" actId="47"/>
        <pc:sldMkLst>
          <pc:docMk/>
          <pc:sldMk cId="0" sldId="292"/>
        </pc:sldMkLst>
        <pc:spChg chg="add mod ord">
          <ac:chgData name="Johnson, Chad" userId="29e26967-ee32-4210-a1e6-19e5305e9c5f" providerId="ADAL" clId="{8A1250E8-2B81-4F70-AF4B-601AC726C0D3}" dt="2023-03-05T15:11:04.492" v="271" actId="27636"/>
          <ac:spMkLst>
            <pc:docMk/>
            <pc:sldMk cId="0" sldId="292"/>
            <ac:spMk id="2" creationId="{0317B975-DE70-9E58-A422-323E963DA2A2}"/>
          </ac:spMkLst>
        </pc:spChg>
        <pc:spChg chg="del">
          <ac:chgData name="Johnson, Chad" userId="29e26967-ee32-4210-a1e6-19e5305e9c5f" providerId="ADAL" clId="{8A1250E8-2B81-4F70-AF4B-601AC726C0D3}" dt="2023-03-05T16:02:50.607" v="632" actId="478"/>
          <ac:spMkLst>
            <pc:docMk/>
            <pc:sldMk cId="0" sldId="292"/>
            <ac:spMk id="100354" creationId="{EE3D2BA9-1947-C7FB-E790-BC78061A874B}"/>
          </ac:spMkLst>
        </pc:spChg>
        <pc:spChg chg="del mod">
          <ac:chgData name="Johnson, Chad" userId="29e26967-ee32-4210-a1e6-19e5305e9c5f" providerId="ADAL" clId="{8A1250E8-2B81-4F70-AF4B-601AC726C0D3}" dt="2023-03-05T15:11:05.345" v="273"/>
          <ac:spMkLst>
            <pc:docMk/>
            <pc:sldMk cId="0" sldId="292"/>
            <ac:spMk id="100355" creationId="{544AE36D-9741-FA3E-90B0-7DBAC2AF0704}"/>
          </ac:spMkLst>
        </pc:spChg>
        <pc:spChg chg="mod ord">
          <ac:chgData name="Johnson, Chad" userId="29e26967-ee32-4210-a1e6-19e5305e9c5f" providerId="ADAL" clId="{8A1250E8-2B81-4F70-AF4B-601AC726C0D3}" dt="2023-03-05T14:22:39.623" v="18" actId="700"/>
          <ac:spMkLst>
            <pc:docMk/>
            <pc:sldMk cId="0" sldId="292"/>
            <ac:spMk id="100357" creationId="{78BDF014-C7D2-7F10-B695-941225D6FA95}"/>
          </ac:spMkLst>
        </pc:spChg>
        <pc:picChg chg="del">
          <ac:chgData name="Johnson, Chad" userId="29e26967-ee32-4210-a1e6-19e5305e9c5f" providerId="ADAL" clId="{8A1250E8-2B81-4F70-AF4B-601AC726C0D3}" dt="2023-03-05T15:11:00.333" v="267" actId="478"/>
          <ac:picMkLst>
            <pc:docMk/>
            <pc:sldMk cId="0" sldId="292"/>
            <ac:picMk id="100358" creationId="{F7D9ADEA-14AC-55C7-43BF-082178F837FD}"/>
          </ac:picMkLst>
        </pc:picChg>
        <pc:picChg chg="del">
          <ac:chgData name="Johnson, Chad" userId="29e26967-ee32-4210-a1e6-19e5305e9c5f" providerId="ADAL" clId="{8A1250E8-2B81-4F70-AF4B-601AC726C0D3}" dt="2023-03-05T15:11:00.956" v="268" actId="478"/>
          <ac:picMkLst>
            <pc:docMk/>
            <pc:sldMk cId="0" sldId="292"/>
            <ac:picMk id="100359" creationId="{05C79DFA-593E-A441-F838-0C17E91D86C5}"/>
          </ac:picMkLst>
        </pc:picChg>
        <pc:picChg chg="del">
          <ac:chgData name="Johnson, Chad" userId="29e26967-ee32-4210-a1e6-19e5305e9c5f" providerId="ADAL" clId="{8A1250E8-2B81-4F70-AF4B-601AC726C0D3}" dt="2023-03-05T15:10:59.740" v="266" actId="478"/>
          <ac:picMkLst>
            <pc:docMk/>
            <pc:sldMk cId="0" sldId="292"/>
            <ac:picMk id="100360" creationId="{BC040A29-8F79-607E-0C57-25CF5E5CD80A}"/>
          </ac:picMkLst>
        </pc:picChg>
      </pc:sldChg>
      <pc:sldChg chg="del">
        <pc:chgData name="Johnson, Chad" userId="29e26967-ee32-4210-a1e6-19e5305e9c5f" providerId="ADAL" clId="{8A1250E8-2B81-4F70-AF4B-601AC726C0D3}" dt="2023-03-04T19:39:05.790" v="0" actId="47"/>
        <pc:sldMkLst>
          <pc:docMk/>
          <pc:sldMk cId="2927970984" sldId="292"/>
        </pc:sldMkLst>
      </pc:sldChg>
      <pc:sldChg chg="addSp delSp modSp mod modClrScheme chgLayout">
        <pc:chgData name="Johnson, Chad" userId="29e26967-ee32-4210-a1e6-19e5305e9c5f" providerId="ADAL" clId="{8A1250E8-2B81-4F70-AF4B-601AC726C0D3}" dt="2023-03-05T17:23:19.436" v="2025" actId="20577"/>
        <pc:sldMkLst>
          <pc:docMk/>
          <pc:sldMk cId="0" sldId="293"/>
        </pc:sldMkLst>
        <pc:spChg chg="add mod ord">
          <ac:chgData name="Johnson, Chad" userId="29e26967-ee32-4210-a1e6-19e5305e9c5f" providerId="ADAL" clId="{8A1250E8-2B81-4F70-AF4B-601AC726C0D3}" dt="2023-03-05T17:23:19.436" v="2025" actId="20577"/>
          <ac:spMkLst>
            <pc:docMk/>
            <pc:sldMk cId="0" sldId="293"/>
            <ac:spMk id="2" creationId="{830DBE99-2B50-407E-66B8-823C56FF3965}"/>
          </ac:spMkLst>
        </pc:spChg>
        <pc:spChg chg="del">
          <ac:chgData name="Johnson, Chad" userId="29e26967-ee32-4210-a1e6-19e5305e9c5f" providerId="ADAL" clId="{8A1250E8-2B81-4F70-AF4B-601AC726C0D3}" dt="2023-03-05T16:02:51.519" v="633" actId="478"/>
          <ac:spMkLst>
            <pc:docMk/>
            <pc:sldMk cId="0" sldId="293"/>
            <ac:spMk id="102402" creationId="{A1E6D7F6-F43E-A4EC-33E6-842226875C53}"/>
          </ac:spMkLst>
        </pc:spChg>
        <pc:spChg chg="del mod">
          <ac:chgData name="Johnson, Chad" userId="29e26967-ee32-4210-a1e6-19e5305e9c5f" providerId="ADAL" clId="{8A1250E8-2B81-4F70-AF4B-601AC726C0D3}" dt="2023-03-05T15:11:12.263" v="280"/>
          <ac:spMkLst>
            <pc:docMk/>
            <pc:sldMk cId="0" sldId="293"/>
            <ac:spMk id="102403" creationId="{40F1F065-519D-0D79-7C5D-30A6DF11FEAB}"/>
          </ac:spMkLst>
        </pc:spChg>
        <pc:spChg chg="mod ord">
          <ac:chgData name="Johnson, Chad" userId="29e26967-ee32-4210-a1e6-19e5305e9c5f" providerId="ADAL" clId="{8A1250E8-2B81-4F70-AF4B-601AC726C0D3}" dt="2023-03-05T17:12:53.011" v="1733" actId="255"/>
          <ac:spMkLst>
            <pc:docMk/>
            <pc:sldMk cId="0" sldId="293"/>
            <ac:spMk id="102405" creationId="{3E9F4A87-9FAA-2E0A-32B1-5C85E747800C}"/>
          </ac:spMkLst>
        </pc:spChg>
        <pc:picChg chg="del">
          <ac:chgData name="Johnson, Chad" userId="29e26967-ee32-4210-a1e6-19e5305e9c5f" providerId="ADAL" clId="{8A1250E8-2B81-4F70-AF4B-601AC726C0D3}" dt="2023-03-05T15:11:07.421" v="275" actId="478"/>
          <ac:picMkLst>
            <pc:docMk/>
            <pc:sldMk cId="0" sldId="293"/>
            <ac:picMk id="102406" creationId="{074826A3-858D-D4F4-62BC-BF3125C67EFD}"/>
          </ac:picMkLst>
        </pc:picChg>
        <pc:picChg chg="del">
          <ac:chgData name="Johnson, Chad" userId="29e26967-ee32-4210-a1e6-19e5305e9c5f" providerId="ADAL" clId="{8A1250E8-2B81-4F70-AF4B-601AC726C0D3}" dt="2023-03-05T15:11:08.012" v="276" actId="478"/>
          <ac:picMkLst>
            <pc:docMk/>
            <pc:sldMk cId="0" sldId="293"/>
            <ac:picMk id="102407" creationId="{88A56D6F-43A3-AE1A-112F-9274C14F7764}"/>
          </ac:picMkLst>
        </pc:picChg>
        <pc:picChg chg="del">
          <ac:chgData name="Johnson, Chad" userId="29e26967-ee32-4210-a1e6-19e5305e9c5f" providerId="ADAL" clId="{8A1250E8-2B81-4F70-AF4B-601AC726C0D3}" dt="2023-03-05T15:11:06.811" v="274" actId="478"/>
          <ac:picMkLst>
            <pc:docMk/>
            <pc:sldMk cId="0" sldId="293"/>
            <ac:picMk id="102408" creationId="{C3555F01-0F51-FCF4-4677-4AF4162B404E}"/>
          </ac:picMkLst>
        </pc:picChg>
      </pc:sldChg>
      <pc:sldChg chg="del">
        <pc:chgData name="Johnson, Chad" userId="29e26967-ee32-4210-a1e6-19e5305e9c5f" providerId="ADAL" clId="{8A1250E8-2B81-4F70-AF4B-601AC726C0D3}" dt="2023-03-04T19:39:05.790" v="0" actId="47"/>
        <pc:sldMkLst>
          <pc:docMk/>
          <pc:sldMk cId="4050465785" sldId="293"/>
        </pc:sldMkLst>
      </pc:sldChg>
      <pc:sldChg chg="addSp delSp modSp del mod modClrScheme chgLayout">
        <pc:chgData name="Johnson, Chad" userId="29e26967-ee32-4210-a1e6-19e5305e9c5f" providerId="ADAL" clId="{8A1250E8-2B81-4F70-AF4B-601AC726C0D3}" dt="2023-03-05T17:12:42.555" v="1718" actId="47"/>
        <pc:sldMkLst>
          <pc:docMk/>
          <pc:sldMk cId="0" sldId="294"/>
        </pc:sldMkLst>
        <pc:spChg chg="add mod ord">
          <ac:chgData name="Johnson, Chad" userId="29e26967-ee32-4210-a1e6-19e5305e9c5f" providerId="ADAL" clId="{8A1250E8-2B81-4F70-AF4B-601AC726C0D3}" dt="2023-03-05T15:11:18.372" v="286" actId="27636"/>
          <ac:spMkLst>
            <pc:docMk/>
            <pc:sldMk cId="0" sldId="294"/>
            <ac:spMk id="2" creationId="{9D63F023-2C5B-DCDE-50D4-F3402363EACB}"/>
          </ac:spMkLst>
        </pc:spChg>
        <pc:spChg chg="del">
          <ac:chgData name="Johnson, Chad" userId="29e26967-ee32-4210-a1e6-19e5305e9c5f" providerId="ADAL" clId="{8A1250E8-2B81-4F70-AF4B-601AC726C0D3}" dt="2023-03-05T16:02:52.432" v="634" actId="478"/>
          <ac:spMkLst>
            <pc:docMk/>
            <pc:sldMk cId="0" sldId="294"/>
            <ac:spMk id="104450" creationId="{16422847-71A1-61F1-D4EC-8F30AAD5F3D3}"/>
          </ac:spMkLst>
        </pc:spChg>
        <pc:spChg chg="del mod">
          <ac:chgData name="Johnson, Chad" userId="29e26967-ee32-4210-a1e6-19e5305e9c5f" providerId="ADAL" clId="{8A1250E8-2B81-4F70-AF4B-601AC726C0D3}" dt="2023-03-05T15:11:18.925" v="288"/>
          <ac:spMkLst>
            <pc:docMk/>
            <pc:sldMk cId="0" sldId="294"/>
            <ac:spMk id="104451" creationId="{73A90F3C-8C80-C4EB-FEC9-A8DA71E00774}"/>
          </ac:spMkLst>
        </pc:spChg>
        <pc:spChg chg="mod ord">
          <ac:chgData name="Johnson, Chad" userId="29e26967-ee32-4210-a1e6-19e5305e9c5f" providerId="ADAL" clId="{8A1250E8-2B81-4F70-AF4B-601AC726C0D3}" dt="2023-03-05T14:22:39.623" v="18" actId="700"/>
          <ac:spMkLst>
            <pc:docMk/>
            <pc:sldMk cId="0" sldId="294"/>
            <ac:spMk id="104453" creationId="{B8B3BBD0-0A0D-C177-6EC0-05C12C777474}"/>
          </ac:spMkLst>
        </pc:spChg>
        <pc:picChg chg="del">
          <ac:chgData name="Johnson, Chad" userId="29e26967-ee32-4210-a1e6-19e5305e9c5f" providerId="ADAL" clId="{8A1250E8-2B81-4F70-AF4B-601AC726C0D3}" dt="2023-03-05T15:11:14.525" v="282" actId="478"/>
          <ac:picMkLst>
            <pc:docMk/>
            <pc:sldMk cId="0" sldId="294"/>
            <ac:picMk id="104454" creationId="{F6E0F593-120A-3D78-4858-E9FBB48EA74F}"/>
          </ac:picMkLst>
        </pc:picChg>
        <pc:picChg chg="del">
          <ac:chgData name="Johnson, Chad" userId="29e26967-ee32-4210-a1e6-19e5305e9c5f" providerId="ADAL" clId="{8A1250E8-2B81-4F70-AF4B-601AC726C0D3}" dt="2023-03-05T15:11:15.133" v="283" actId="478"/>
          <ac:picMkLst>
            <pc:docMk/>
            <pc:sldMk cId="0" sldId="294"/>
            <ac:picMk id="104455" creationId="{231A4C3D-9639-6160-5950-E97DA70E2272}"/>
          </ac:picMkLst>
        </pc:picChg>
        <pc:picChg chg="del">
          <ac:chgData name="Johnson, Chad" userId="29e26967-ee32-4210-a1e6-19e5305e9c5f" providerId="ADAL" clId="{8A1250E8-2B81-4F70-AF4B-601AC726C0D3}" dt="2023-03-05T15:11:13.851" v="281" actId="478"/>
          <ac:picMkLst>
            <pc:docMk/>
            <pc:sldMk cId="0" sldId="294"/>
            <ac:picMk id="104456" creationId="{D2482EBA-E45E-D81B-BC02-DD9687678400}"/>
          </ac:picMkLst>
        </pc:picChg>
      </pc:sldChg>
      <pc:sldChg chg="del">
        <pc:chgData name="Johnson, Chad" userId="29e26967-ee32-4210-a1e6-19e5305e9c5f" providerId="ADAL" clId="{8A1250E8-2B81-4F70-AF4B-601AC726C0D3}" dt="2023-03-04T19:39:05.790" v="0" actId="47"/>
        <pc:sldMkLst>
          <pc:docMk/>
          <pc:sldMk cId="438566537" sldId="294"/>
        </pc:sldMkLst>
      </pc:sldChg>
      <pc:sldChg chg="addSp delSp modSp del mod modClrScheme chgLayout">
        <pc:chgData name="Johnson, Chad" userId="29e26967-ee32-4210-a1e6-19e5305e9c5f" providerId="ADAL" clId="{8A1250E8-2B81-4F70-AF4B-601AC726C0D3}" dt="2023-03-05T17:08:20.944" v="1600" actId="2696"/>
        <pc:sldMkLst>
          <pc:docMk/>
          <pc:sldMk cId="0" sldId="295"/>
        </pc:sldMkLst>
        <pc:spChg chg="add mod ord">
          <ac:chgData name="Johnson, Chad" userId="29e26967-ee32-4210-a1e6-19e5305e9c5f" providerId="ADAL" clId="{8A1250E8-2B81-4F70-AF4B-601AC726C0D3}" dt="2023-03-05T17:08:09.767" v="1599" actId="20577"/>
          <ac:spMkLst>
            <pc:docMk/>
            <pc:sldMk cId="0" sldId="295"/>
            <ac:spMk id="2" creationId="{268247AE-D5D7-1DDA-9F0A-E76844DCAE5C}"/>
          </ac:spMkLst>
        </pc:spChg>
        <pc:spChg chg="del">
          <ac:chgData name="Johnson, Chad" userId="29e26967-ee32-4210-a1e6-19e5305e9c5f" providerId="ADAL" clId="{8A1250E8-2B81-4F70-AF4B-601AC726C0D3}" dt="2023-03-05T16:02:45.807" v="627" actId="478"/>
          <ac:spMkLst>
            <pc:docMk/>
            <pc:sldMk cId="0" sldId="295"/>
            <ac:spMk id="106498" creationId="{19EF1EB4-9EA9-58EE-A0B2-ED3D49E2FD48}"/>
          </ac:spMkLst>
        </pc:spChg>
        <pc:spChg chg="del mod">
          <ac:chgData name="Johnson, Chad" userId="29e26967-ee32-4210-a1e6-19e5305e9c5f" providerId="ADAL" clId="{8A1250E8-2B81-4F70-AF4B-601AC726C0D3}" dt="2023-03-05T15:10:29.099" v="234"/>
          <ac:spMkLst>
            <pc:docMk/>
            <pc:sldMk cId="0" sldId="295"/>
            <ac:spMk id="106499" creationId="{84382435-397B-124B-C068-CC8840328550}"/>
          </ac:spMkLst>
        </pc:spChg>
        <pc:spChg chg="mod ord">
          <ac:chgData name="Johnson, Chad" userId="29e26967-ee32-4210-a1e6-19e5305e9c5f" providerId="ADAL" clId="{8A1250E8-2B81-4F70-AF4B-601AC726C0D3}" dt="2023-03-05T17:07:57.593" v="1596" actId="255"/>
          <ac:spMkLst>
            <pc:docMk/>
            <pc:sldMk cId="0" sldId="295"/>
            <ac:spMk id="106501" creationId="{B7462261-F0AA-5E59-2DED-1687B06E3696}"/>
          </ac:spMkLst>
        </pc:spChg>
        <pc:picChg chg="del">
          <ac:chgData name="Johnson, Chad" userId="29e26967-ee32-4210-a1e6-19e5305e9c5f" providerId="ADAL" clId="{8A1250E8-2B81-4F70-AF4B-601AC726C0D3}" dt="2023-03-05T15:10:24.087" v="228" actId="478"/>
          <ac:picMkLst>
            <pc:docMk/>
            <pc:sldMk cId="0" sldId="295"/>
            <ac:picMk id="106502" creationId="{1F367013-2F0C-2F07-BD31-F2AA96885AF2}"/>
          </ac:picMkLst>
        </pc:picChg>
        <pc:picChg chg="del">
          <ac:chgData name="Johnson, Chad" userId="29e26967-ee32-4210-a1e6-19e5305e9c5f" providerId="ADAL" clId="{8A1250E8-2B81-4F70-AF4B-601AC726C0D3}" dt="2023-03-05T15:10:24.653" v="229" actId="478"/>
          <ac:picMkLst>
            <pc:docMk/>
            <pc:sldMk cId="0" sldId="295"/>
            <ac:picMk id="106503" creationId="{232D147E-F4CC-35EE-840D-0B3D2853B7AC}"/>
          </ac:picMkLst>
        </pc:picChg>
        <pc:picChg chg="del">
          <ac:chgData name="Johnson, Chad" userId="29e26967-ee32-4210-a1e6-19e5305e9c5f" providerId="ADAL" clId="{8A1250E8-2B81-4F70-AF4B-601AC726C0D3}" dt="2023-03-05T15:10:23.131" v="227" actId="478"/>
          <ac:picMkLst>
            <pc:docMk/>
            <pc:sldMk cId="0" sldId="295"/>
            <ac:picMk id="106504" creationId="{CF505AE6-C20D-6B3C-7194-B66BB2949B28}"/>
          </ac:picMkLst>
        </pc:picChg>
      </pc:sldChg>
      <pc:sldChg chg="del">
        <pc:chgData name="Johnson, Chad" userId="29e26967-ee32-4210-a1e6-19e5305e9c5f" providerId="ADAL" clId="{8A1250E8-2B81-4F70-AF4B-601AC726C0D3}" dt="2023-03-04T19:39:05.790" v="0" actId="47"/>
        <pc:sldMkLst>
          <pc:docMk/>
          <pc:sldMk cId="193022355" sldId="295"/>
        </pc:sldMkLst>
      </pc:sldChg>
      <pc:sldChg chg="addSp delSp modSp mod modClrScheme chgLayout">
        <pc:chgData name="Johnson, Chad" userId="29e26967-ee32-4210-a1e6-19e5305e9c5f" providerId="ADAL" clId="{8A1250E8-2B81-4F70-AF4B-601AC726C0D3}" dt="2023-03-05T17:50:45.582" v="2667" actId="255"/>
        <pc:sldMkLst>
          <pc:docMk/>
          <pc:sldMk cId="0" sldId="296"/>
        </pc:sldMkLst>
        <pc:spChg chg="add mod ord">
          <ac:chgData name="Johnson, Chad" userId="29e26967-ee32-4210-a1e6-19e5305e9c5f" providerId="ADAL" clId="{8A1250E8-2B81-4F70-AF4B-601AC726C0D3}" dt="2023-03-05T17:23:47.192" v="2037" actId="255"/>
          <ac:spMkLst>
            <pc:docMk/>
            <pc:sldMk cId="0" sldId="296"/>
            <ac:spMk id="2" creationId="{46B8C034-6D40-03DD-F07A-287368486755}"/>
          </ac:spMkLst>
        </pc:spChg>
        <pc:spChg chg="del">
          <ac:chgData name="Johnson, Chad" userId="29e26967-ee32-4210-a1e6-19e5305e9c5f" providerId="ADAL" clId="{8A1250E8-2B81-4F70-AF4B-601AC726C0D3}" dt="2023-03-05T16:02:53.407" v="635" actId="478"/>
          <ac:spMkLst>
            <pc:docMk/>
            <pc:sldMk cId="0" sldId="296"/>
            <ac:spMk id="108546" creationId="{BFABC8FD-1D8D-DF2F-D19C-EAA01284AB12}"/>
          </ac:spMkLst>
        </pc:spChg>
        <pc:spChg chg="del mod">
          <ac:chgData name="Johnson, Chad" userId="29e26967-ee32-4210-a1e6-19e5305e9c5f" providerId="ADAL" clId="{8A1250E8-2B81-4F70-AF4B-601AC726C0D3}" dt="2023-03-05T15:11:25.622" v="295"/>
          <ac:spMkLst>
            <pc:docMk/>
            <pc:sldMk cId="0" sldId="296"/>
            <ac:spMk id="108547" creationId="{5982D9BC-8F71-D2FB-05A4-D0E6535ADBD3}"/>
          </ac:spMkLst>
        </pc:spChg>
        <pc:spChg chg="mod ord">
          <ac:chgData name="Johnson, Chad" userId="29e26967-ee32-4210-a1e6-19e5305e9c5f" providerId="ADAL" clId="{8A1250E8-2B81-4F70-AF4B-601AC726C0D3}" dt="2023-03-05T17:50:45.582" v="2667" actId="255"/>
          <ac:spMkLst>
            <pc:docMk/>
            <pc:sldMk cId="0" sldId="296"/>
            <ac:spMk id="108549" creationId="{B8F16FE0-789A-5F3F-A1FB-D30CC6E78078}"/>
          </ac:spMkLst>
        </pc:spChg>
        <pc:picChg chg="del">
          <ac:chgData name="Johnson, Chad" userId="29e26967-ee32-4210-a1e6-19e5305e9c5f" providerId="ADAL" clId="{8A1250E8-2B81-4F70-AF4B-601AC726C0D3}" dt="2023-03-05T15:11:21.133" v="290" actId="478"/>
          <ac:picMkLst>
            <pc:docMk/>
            <pc:sldMk cId="0" sldId="296"/>
            <ac:picMk id="108550" creationId="{340BAED9-B3BB-0A61-44C3-6576C50EB5FD}"/>
          </ac:picMkLst>
        </pc:picChg>
        <pc:picChg chg="del">
          <ac:chgData name="Johnson, Chad" userId="29e26967-ee32-4210-a1e6-19e5305e9c5f" providerId="ADAL" clId="{8A1250E8-2B81-4F70-AF4B-601AC726C0D3}" dt="2023-03-05T15:11:21.773" v="291" actId="478"/>
          <ac:picMkLst>
            <pc:docMk/>
            <pc:sldMk cId="0" sldId="296"/>
            <ac:picMk id="108551" creationId="{7F9EE33F-8DCF-E448-D835-ACAA19D01C89}"/>
          </ac:picMkLst>
        </pc:picChg>
        <pc:picChg chg="del">
          <ac:chgData name="Johnson, Chad" userId="29e26967-ee32-4210-a1e6-19e5305e9c5f" providerId="ADAL" clId="{8A1250E8-2B81-4F70-AF4B-601AC726C0D3}" dt="2023-03-05T15:11:20.572" v="289" actId="478"/>
          <ac:picMkLst>
            <pc:docMk/>
            <pc:sldMk cId="0" sldId="296"/>
            <ac:picMk id="108552" creationId="{25155362-C645-1696-60B2-46241CB63B2B}"/>
          </ac:picMkLst>
        </pc:picChg>
      </pc:sldChg>
      <pc:sldChg chg="del">
        <pc:chgData name="Johnson, Chad" userId="29e26967-ee32-4210-a1e6-19e5305e9c5f" providerId="ADAL" clId="{8A1250E8-2B81-4F70-AF4B-601AC726C0D3}" dt="2023-03-04T19:39:05.790" v="0" actId="47"/>
        <pc:sldMkLst>
          <pc:docMk/>
          <pc:sldMk cId="1340661097" sldId="296"/>
        </pc:sldMkLst>
      </pc:sldChg>
      <pc:sldChg chg="addSp delSp modSp mod modClrScheme chgLayout">
        <pc:chgData name="Johnson, Chad" userId="29e26967-ee32-4210-a1e6-19e5305e9c5f" providerId="ADAL" clId="{8A1250E8-2B81-4F70-AF4B-601AC726C0D3}" dt="2023-03-05T17:50:37.018" v="2665" actId="255"/>
        <pc:sldMkLst>
          <pc:docMk/>
          <pc:sldMk cId="0" sldId="297"/>
        </pc:sldMkLst>
        <pc:spChg chg="add mod ord">
          <ac:chgData name="Johnson, Chad" userId="29e26967-ee32-4210-a1e6-19e5305e9c5f" providerId="ADAL" clId="{8A1250E8-2B81-4F70-AF4B-601AC726C0D3}" dt="2023-03-05T17:24:49.324" v="2060" actId="33524"/>
          <ac:spMkLst>
            <pc:docMk/>
            <pc:sldMk cId="0" sldId="297"/>
            <ac:spMk id="2" creationId="{8E3ED872-F177-044E-53D8-E75A2FE130C6}"/>
          </ac:spMkLst>
        </pc:spChg>
        <pc:spChg chg="del">
          <ac:chgData name="Johnson, Chad" userId="29e26967-ee32-4210-a1e6-19e5305e9c5f" providerId="ADAL" clId="{8A1250E8-2B81-4F70-AF4B-601AC726C0D3}" dt="2023-03-05T16:02:54.335" v="636" actId="478"/>
          <ac:spMkLst>
            <pc:docMk/>
            <pc:sldMk cId="0" sldId="297"/>
            <ac:spMk id="110594" creationId="{89C49095-1C40-D31A-196F-4F74B422DA04}"/>
          </ac:spMkLst>
        </pc:spChg>
        <pc:spChg chg="del mod">
          <ac:chgData name="Johnson, Chad" userId="29e26967-ee32-4210-a1e6-19e5305e9c5f" providerId="ADAL" clId="{8A1250E8-2B81-4F70-AF4B-601AC726C0D3}" dt="2023-03-05T15:11:32.773" v="302"/>
          <ac:spMkLst>
            <pc:docMk/>
            <pc:sldMk cId="0" sldId="297"/>
            <ac:spMk id="110595" creationId="{A214AD69-F098-2A2C-42DF-8DB271DA5D0A}"/>
          </ac:spMkLst>
        </pc:spChg>
        <pc:spChg chg="mod ord">
          <ac:chgData name="Johnson, Chad" userId="29e26967-ee32-4210-a1e6-19e5305e9c5f" providerId="ADAL" clId="{8A1250E8-2B81-4F70-AF4B-601AC726C0D3}" dt="2023-03-05T17:50:37.018" v="2665" actId="255"/>
          <ac:spMkLst>
            <pc:docMk/>
            <pc:sldMk cId="0" sldId="297"/>
            <ac:spMk id="110597" creationId="{199FCADC-34EC-A690-3EEC-C4507BA2D18E}"/>
          </ac:spMkLst>
        </pc:spChg>
        <pc:picChg chg="del">
          <ac:chgData name="Johnson, Chad" userId="29e26967-ee32-4210-a1e6-19e5305e9c5f" providerId="ADAL" clId="{8A1250E8-2B81-4F70-AF4B-601AC726C0D3}" dt="2023-03-05T15:11:27.853" v="297" actId="478"/>
          <ac:picMkLst>
            <pc:docMk/>
            <pc:sldMk cId="0" sldId="297"/>
            <ac:picMk id="110598" creationId="{3D7D5B99-91D3-6735-6966-72DD9B0F29F9}"/>
          </ac:picMkLst>
        </pc:picChg>
        <pc:picChg chg="del">
          <ac:chgData name="Johnson, Chad" userId="29e26967-ee32-4210-a1e6-19e5305e9c5f" providerId="ADAL" clId="{8A1250E8-2B81-4F70-AF4B-601AC726C0D3}" dt="2023-03-05T15:11:28.413" v="298" actId="478"/>
          <ac:picMkLst>
            <pc:docMk/>
            <pc:sldMk cId="0" sldId="297"/>
            <ac:picMk id="110599" creationId="{6194E121-3290-2C27-C4E5-097B347A5760}"/>
          </ac:picMkLst>
        </pc:picChg>
        <pc:picChg chg="del">
          <ac:chgData name="Johnson, Chad" userId="29e26967-ee32-4210-a1e6-19e5305e9c5f" providerId="ADAL" clId="{8A1250E8-2B81-4F70-AF4B-601AC726C0D3}" dt="2023-03-05T15:11:27.004" v="296" actId="478"/>
          <ac:picMkLst>
            <pc:docMk/>
            <pc:sldMk cId="0" sldId="297"/>
            <ac:picMk id="110600" creationId="{D11CC02C-B336-70D5-1E5A-16B46D522A6E}"/>
          </ac:picMkLst>
        </pc:picChg>
      </pc:sldChg>
      <pc:sldChg chg="del">
        <pc:chgData name="Johnson, Chad" userId="29e26967-ee32-4210-a1e6-19e5305e9c5f" providerId="ADAL" clId="{8A1250E8-2B81-4F70-AF4B-601AC726C0D3}" dt="2023-03-04T19:39:05.790" v="0" actId="47"/>
        <pc:sldMkLst>
          <pc:docMk/>
          <pc:sldMk cId="2383136971" sldId="297"/>
        </pc:sldMkLst>
      </pc:sldChg>
      <pc:sldChg chg="addSp delSp modSp mod modClrScheme chgLayout">
        <pc:chgData name="Johnson, Chad" userId="29e26967-ee32-4210-a1e6-19e5305e9c5f" providerId="ADAL" clId="{8A1250E8-2B81-4F70-AF4B-601AC726C0D3}" dt="2023-03-05T17:50:32.839" v="2663" actId="255"/>
        <pc:sldMkLst>
          <pc:docMk/>
          <pc:sldMk cId="0" sldId="298"/>
        </pc:sldMkLst>
        <pc:spChg chg="add mod ord">
          <ac:chgData name="Johnson, Chad" userId="29e26967-ee32-4210-a1e6-19e5305e9c5f" providerId="ADAL" clId="{8A1250E8-2B81-4F70-AF4B-601AC726C0D3}" dt="2023-03-05T17:25:33.900" v="2095" actId="255"/>
          <ac:spMkLst>
            <pc:docMk/>
            <pc:sldMk cId="0" sldId="298"/>
            <ac:spMk id="2" creationId="{F05181CA-B244-1AE2-740D-6964D752785B}"/>
          </ac:spMkLst>
        </pc:spChg>
        <pc:spChg chg="del">
          <ac:chgData name="Johnson, Chad" userId="29e26967-ee32-4210-a1e6-19e5305e9c5f" providerId="ADAL" clId="{8A1250E8-2B81-4F70-AF4B-601AC726C0D3}" dt="2023-03-05T16:02:55.231" v="637" actId="478"/>
          <ac:spMkLst>
            <pc:docMk/>
            <pc:sldMk cId="0" sldId="298"/>
            <ac:spMk id="112642" creationId="{5008E3FD-D3FF-72BF-A3D0-4A5667F70CA3}"/>
          </ac:spMkLst>
        </pc:spChg>
        <pc:spChg chg="del mod">
          <ac:chgData name="Johnson, Chad" userId="29e26967-ee32-4210-a1e6-19e5305e9c5f" providerId="ADAL" clId="{8A1250E8-2B81-4F70-AF4B-601AC726C0D3}" dt="2023-03-05T15:11:39.642" v="310"/>
          <ac:spMkLst>
            <pc:docMk/>
            <pc:sldMk cId="0" sldId="298"/>
            <ac:spMk id="112643" creationId="{3BC3CA12-D650-6872-E8C7-B5D7A6751FE5}"/>
          </ac:spMkLst>
        </pc:spChg>
        <pc:spChg chg="mod ord">
          <ac:chgData name="Johnson, Chad" userId="29e26967-ee32-4210-a1e6-19e5305e9c5f" providerId="ADAL" clId="{8A1250E8-2B81-4F70-AF4B-601AC726C0D3}" dt="2023-03-05T17:50:32.839" v="2663" actId="255"/>
          <ac:spMkLst>
            <pc:docMk/>
            <pc:sldMk cId="0" sldId="298"/>
            <ac:spMk id="112645" creationId="{5D3C37E5-BB93-D36F-A8EE-F423846BCDB6}"/>
          </ac:spMkLst>
        </pc:spChg>
        <pc:picChg chg="del">
          <ac:chgData name="Johnson, Chad" userId="29e26967-ee32-4210-a1e6-19e5305e9c5f" providerId="ADAL" clId="{8A1250E8-2B81-4F70-AF4B-601AC726C0D3}" dt="2023-03-05T15:11:35.260" v="304" actId="478"/>
          <ac:picMkLst>
            <pc:docMk/>
            <pc:sldMk cId="0" sldId="298"/>
            <ac:picMk id="112646" creationId="{27BBCC43-2DA4-BEA6-FF60-1E26C6443D91}"/>
          </ac:picMkLst>
        </pc:picChg>
        <pc:picChg chg="del">
          <ac:chgData name="Johnson, Chad" userId="29e26967-ee32-4210-a1e6-19e5305e9c5f" providerId="ADAL" clId="{8A1250E8-2B81-4F70-AF4B-601AC726C0D3}" dt="2023-03-05T15:11:35.884" v="305" actId="478"/>
          <ac:picMkLst>
            <pc:docMk/>
            <pc:sldMk cId="0" sldId="298"/>
            <ac:picMk id="112647" creationId="{8B0CE56D-F58F-EBE3-D683-556F939A0F8B}"/>
          </ac:picMkLst>
        </pc:picChg>
        <pc:picChg chg="del">
          <ac:chgData name="Johnson, Chad" userId="29e26967-ee32-4210-a1e6-19e5305e9c5f" providerId="ADAL" clId="{8A1250E8-2B81-4F70-AF4B-601AC726C0D3}" dt="2023-03-05T15:11:34.729" v="303" actId="478"/>
          <ac:picMkLst>
            <pc:docMk/>
            <pc:sldMk cId="0" sldId="298"/>
            <ac:picMk id="112648" creationId="{16C35AB0-1D97-A06A-8E10-6BA9356E25B4}"/>
          </ac:picMkLst>
        </pc:picChg>
      </pc:sldChg>
      <pc:sldChg chg="addSp delSp modSp del mod modClrScheme chgLayout">
        <pc:chgData name="Johnson, Chad" userId="29e26967-ee32-4210-a1e6-19e5305e9c5f" providerId="ADAL" clId="{8A1250E8-2B81-4F70-AF4B-601AC726C0D3}" dt="2023-03-05T17:50:28.965" v="2661" actId="255"/>
        <pc:sldMkLst>
          <pc:docMk/>
          <pc:sldMk cId="0" sldId="299"/>
        </pc:sldMkLst>
        <pc:spChg chg="add mod ord">
          <ac:chgData name="Johnson, Chad" userId="29e26967-ee32-4210-a1e6-19e5305e9c5f" providerId="ADAL" clId="{8A1250E8-2B81-4F70-AF4B-601AC726C0D3}" dt="2023-03-05T17:26:02.601" v="2102" actId="255"/>
          <ac:spMkLst>
            <pc:docMk/>
            <pc:sldMk cId="0" sldId="299"/>
            <ac:spMk id="2" creationId="{87CF8B18-15FD-F525-D9D3-8F2B35694FEC}"/>
          </ac:spMkLst>
        </pc:spChg>
        <pc:spChg chg="del">
          <ac:chgData name="Johnson, Chad" userId="29e26967-ee32-4210-a1e6-19e5305e9c5f" providerId="ADAL" clId="{8A1250E8-2B81-4F70-AF4B-601AC726C0D3}" dt="2023-03-05T16:02:56.128" v="638" actId="478"/>
          <ac:spMkLst>
            <pc:docMk/>
            <pc:sldMk cId="0" sldId="299"/>
            <ac:spMk id="114690" creationId="{7847BBDB-F92C-589D-DD11-7679C42215C3}"/>
          </ac:spMkLst>
        </pc:spChg>
        <pc:spChg chg="del mod">
          <ac:chgData name="Johnson, Chad" userId="29e26967-ee32-4210-a1e6-19e5305e9c5f" providerId="ADAL" clId="{8A1250E8-2B81-4F70-AF4B-601AC726C0D3}" dt="2023-03-05T15:12:02.695" v="317"/>
          <ac:spMkLst>
            <pc:docMk/>
            <pc:sldMk cId="0" sldId="299"/>
            <ac:spMk id="114691" creationId="{309969CC-9E7B-5627-A96C-DAF7831A0675}"/>
          </ac:spMkLst>
        </pc:spChg>
        <pc:spChg chg="mod ord">
          <ac:chgData name="Johnson, Chad" userId="29e26967-ee32-4210-a1e6-19e5305e9c5f" providerId="ADAL" clId="{8A1250E8-2B81-4F70-AF4B-601AC726C0D3}" dt="2023-03-05T17:50:28.965" v="2661" actId="255"/>
          <ac:spMkLst>
            <pc:docMk/>
            <pc:sldMk cId="0" sldId="299"/>
            <ac:spMk id="114693" creationId="{97144802-442B-150C-CB3E-95D8E7B4ED9C}"/>
          </ac:spMkLst>
        </pc:spChg>
        <pc:picChg chg="del">
          <ac:chgData name="Johnson, Chad" userId="29e26967-ee32-4210-a1e6-19e5305e9c5f" providerId="ADAL" clId="{8A1250E8-2B81-4F70-AF4B-601AC726C0D3}" dt="2023-03-05T15:11:41.613" v="312" actId="478"/>
          <ac:picMkLst>
            <pc:docMk/>
            <pc:sldMk cId="0" sldId="299"/>
            <ac:picMk id="114694" creationId="{F097CA3A-32D2-70D6-54A5-C208765CF707}"/>
          </ac:picMkLst>
        </pc:picChg>
        <pc:picChg chg="del">
          <ac:chgData name="Johnson, Chad" userId="29e26967-ee32-4210-a1e6-19e5305e9c5f" providerId="ADAL" clId="{8A1250E8-2B81-4F70-AF4B-601AC726C0D3}" dt="2023-03-05T15:11:42.317" v="313" actId="478"/>
          <ac:picMkLst>
            <pc:docMk/>
            <pc:sldMk cId="0" sldId="299"/>
            <ac:picMk id="114695" creationId="{52E3833F-AA0F-7460-7237-522BD4B6C94E}"/>
          </ac:picMkLst>
        </pc:picChg>
        <pc:picChg chg="del">
          <ac:chgData name="Johnson, Chad" userId="29e26967-ee32-4210-a1e6-19e5305e9c5f" providerId="ADAL" clId="{8A1250E8-2B81-4F70-AF4B-601AC726C0D3}" dt="2023-03-05T15:11:40.812" v="311" actId="478"/>
          <ac:picMkLst>
            <pc:docMk/>
            <pc:sldMk cId="0" sldId="299"/>
            <ac:picMk id="114696" creationId="{FB4CDFFE-1B1B-4B85-21EF-87775A1CB7A7}"/>
          </ac:picMkLst>
        </pc:picChg>
      </pc:sldChg>
      <pc:sldChg chg="addSp delSp modSp mod modClrScheme chgLayout">
        <pc:chgData name="Johnson, Chad" userId="29e26967-ee32-4210-a1e6-19e5305e9c5f" providerId="ADAL" clId="{8A1250E8-2B81-4F70-AF4B-601AC726C0D3}" dt="2023-03-05T17:50:25.022" v="2659" actId="255"/>
        <pc:sldMkLst>
          <pc:docMk/>
          <pc:sldMk cId="0" sldId="300"/>
        </pc:sldMkLst>
        <pc:spChg chg="add mod ord">
          <ac:chgData name="Johnson, Chad" userId="29e26967-ee32-4210-a1e6-19e5305e9c5f" providerId="ADAL" clId="{8A1250E8-2B81-4F70-AF4B-601AC726C0D3}" dt="2023-03-05T17:28:01.034" v="2116" actId="255"/>
          <ac:spMkLst>
            <pc:docMk/>
            <pc:sldMk cId="0" sldId="300"/>
            <ac:spMk id="2" creationId="{E7467731-C6D2-5B9C-FE7A-4C2017357469}"/>
          </ac:spMkLst>
        </pc:spChg>
        <pc:spChg chg="del">
          <ac:chgData name="Johnson, Chad" userId="29e26967-ee32-4210-a1e6-19e5305e9c5f" providerId="ADAL" clId="{8A1250E8-2B81-4F70-AF4B-601AC726C0D3}" dt="2023-03-05T16:02:57.023" v="639" actId="478"/>
          <ac:spMkLst>
            <pc:docMk/>
            <pc:sldMk cId="0" sldId="300"/>
            <ac:spMk id="116738" creationId="{AEE88C11-E65D-19DB-BE2C-697EC7BAA6C3}"/>
          </ac:spMkLst>
        </pc:spChg>
        <pc:spChg chg="del mod">
          <ac:chgData name="Johnson, Chad" userId="29e26967-ee32-4210-a1e6-19e5305e9c5f" providerId="ADAL" clId="{8A1250E8-2B81-4F70-AF4B-601AC726C0D3}" dt="2023-03-05T15:12:09.773" v="324"/>
          <ac:spMkLst>
            <pc:docMk/>
            <pc:sldMk cId="0" sldId="300"/>
            <ac:spMk id="116739" creationId="{3E2E777F-C863-64E3-D630-AB945AF95740}"/>
          </ac:spMkLst>
        </pc:spChg>
        <pc:spChg chg="mod ord">
          <ac:chgData name="Johnson, Chad" userId="29e26967-ee32-4210-a1e6-19e5305e9c5f" providerId="ADAL" clId="{8A1250E8-2B81-4F70-AF4B-601AC726C0D3}" dt="2023-03-05T17:50:25.022" v="2659" actId="255"/>
          <ac:spMkLst>
            <pc:docMk/>
            <pc:sldMk cId="0" sldId="300"/>
            <ac:spMk id="116741" creationId="{1A7DE9A7-B035-640D-4A51-1CB69BA28CE7}"/>
          </ac:spMkLst>
        </pc:spChg>
        <pc:picChg chg="del">
          <ac:chgData name="Johnson, Chad" userId="29e26967-ee32-4210-a1e6-19e5305e9c5f" providerId="ADAL" clId="{8A1250E8-2B81-4F70-AF4B-601AC726C0D3}" dt="2023-03-05T15:12:05.453" v="319" actId="478"/>
          <ac:picMkLst>
            <pc:docMk/>
            <pc:sldMk cId="0" sldId="300"/>
            <ac:picMk id="116742" creationId="{B7867B08-F27B-EAE4-634C-C04B42D75B68}"/>
          </ac:picMkLst>
        </pc:picChg>
        <pc:picChg chg="del">
          <ac:chgData name="Johnson, Chad" userId="29e26967-ee32-4210-a1e6-19e5305e9c5f" providerId="ADAL" clId="{8A1250E8-2B81-4F70-AF4B-601AC726C0D3}" dt="2023-03-05T15:12:05.998" v="320" actId="478"/>
          <ac:picMkLst>
            <pc:docMk/>
            <pc:sldMk cId="0" sldId="300"/>
            <ac:picMk id="116743" creationId="{FFEF7FD4-91DD-36BC-F355-78681E951CEE}"/>
          </ac:picMkLst>
        </pc:picChg>
        <pc:picChg chg="del">
          <ac:chgData name="Johnson, Chad" userId="29e26967-ee32-4210-a1e6-19e5305e9c5f" providerId="ADAL" clId="{8A1250E8-2B81-4F70-AF4B-601AC726C0D3}" dt="2023-03-05T15:12:04.845" v="318" actId="478"/>
          <ac:picMkLst>
            <pc:docMk/>
            <pc:sldMk cId="0" sldId="300"/>
            <ac:picMk id="116744" creationId="{2E98D3E8-3160-EB52-000F-4A39B1925BF4}"/>
          </ac:picMkLst>
        </pc:picChg>
      </pc:sldChg>
      <pc:sldChg chg="addSp delSp modSp mod modClrScheme chgLayout">
        <pc:chgData name="Johnson, Chad" userId="29e26967-ee32-4210-a1e6-19e5305e9c5f" providerId="ADAL" clId="{8A1250E8-2B81-4F70-AF4B-601AC726C0D3}" dt="2023-03-05T17:50:21.202" v="2657" actId="255"/>
        <pc:sldMkLst>
          <pc:docMk/>
          <pc:sldMk cId="0" sldId="301"/>
        </pc:sldMkLst>
        <pc:spChg chg="add mod ord">
          <ac:chgData name="Johnson, Chad" userId="29e26967-ee32-4210-a1e6-19e5305e9c5f" providerId="ADAL" clId="{8A1250E8-2B81-4F70-AF4B-601AC726C0D3}" dt="2023-03-05T17:29:32.656" v="2128" actId="20577"/>
          <ac:spMkLst>
            <pc:docMk/>
            <pc:sldMk cId="0" sldId="301"/>
            <ac:spMk id="2" creationId="{AB3A1170-8B25-6D66-3425-B586EDBE3F81}"/>
          </ac:spMkLst>
        </pc:spChg>
        <pc:spChg chg="del">
          <ac:chgData name="Johnson, Chad" userId="29e26967-ee32-4210-a1e6-19e5305e9c5f" providerId="ADAL" clId="{8A1250E8-2B81-4F70-AF4B-601AC726C0D3}" dt="2023-03-05T16:02:57.870" v="640" actId="478"/>
          <ac:spMkLst>
            <pc:docMk/>
            <pc:sldMk cId="0" sldId="301"/>
            <ac:spMk id="118786" creationId="{952549CF-1B66-6F9B-3747-3B0A2922E5C6}"/>
          </ac:spMkLst>
        </pc:spChg>
        <pc:spChg chg="del mod">
          <ac:chgData name="Johnson, Chad" userId="29e26967-ee32-4210-a1e6-19e5305e9c5f" providerId="ADAL" clId="{8A1250E8-2B81-4F70-AF4B-601AC726C0D3}" dt="2023-03-05T15:12:16.291" v="331"/>
          <ac:spMkLst>
            <pc:docMk/>
            <pc:sldMk cId="0" sldId="301"/>
            <ac:spMk id="118787" creationId="{A3E461EF-1447-C663-64F2-F615D70AFD7B}"/>
          </ac:spMkLst>
        </pc:spChg>
        <pc:spChg chg="mod ord">
          <ac:chgData name="Johnson, Chad" userId="29e26967-ee32-4210-a1e6-19e5305e9c5f" providerId="ADAL" clId="{8A1250E8-2B81-4F70-AF4B-601AC726C0D3}" dt="2023-03-05T17:50:21.202" v="2657" actId="255"/>
          <ac:spMkLst>
            <pc:docMk/>
            <pc:sldMk cId="0" sldId="301"/>
            <ac:spMk id="118789" creationId="{F24EDACE-016E-CEAA-E929-9528D4E6D9ED}"/>
          </ac:spMkLst>
        </pc:spChg>
        <pc:picChg chg="del">
          <ac:chgData name="Johnson, Chad" userId="29e26967-ee32-4210-a1e6-19e5305e9c5f" providerId="ADAL" clId="{8A1250E8-2B81-4F70-AF4B-601AC726C0D3}" dt="2023-03-05T15:12:11.965" v="326" actId="478"/>
          <ac:picMkLst>
            <pc:docMk/>
            <pc:sldMk cId="0" sldId="301"/>
            <ac:picMk id="118790" creationId="{5D22812E-F7A7-B753-41B7-1A9FC78B0987}"/>
          </ac:picMkLst>
        </pc:picChg>
        <pc:picChg chg="del">
          <ac:chgData name="Johnson, Chad" userId="29e26967-ee32-4210-a1e6-19e5305e9c5f" providerId="ADAL" clId="{8A1250E8-2B81-4F70-AF4B-601AC726C0D3}" dt="2023-03-05T15:12:12.493" v="327" actId="478"/>
          <ac:picMkLst>
            <pc:docMk/>
            <pc:sldMk cId="0" sldId="301"/>
            <ac:picMk id="118791" creationId="{310931E2-6B93-BD98-107A-830C7ED2188F}"/>
          </ac:picMkLst>
        </pc:picChg>
        <pc:picChg chg="del">
          <ac:chgData name="Johnson, Chad" userId="29e26967-ee32-4210-a1e6-19e5305e9c5f" providerId="ADAL" clId="{8A1250E8-2B81-4F70-AF4B-601AC726C0D3}" dt="2023-03-05T15:12:11.533" v="325" actId="478"/>
          <ac:picMkLst>
            <pc:docMk/>
            <pc:sldMk cId="0" sldId="301"/>
            <ac:picMk id="118792" creationId="{924A105B-040E-E64F-BCEF-0FDA34C1ACAF}"/>
          </ac:picMkLst>
        </pc:picChg>
      </pc:sldChg>
      <pc:sldChg chg="addSp delSp modSp mod modClrScheme chgLayout">
        <pc:chgData name="Johnson, Chad" userId="29e26967-ee32-4210-a1e6-19e5305e9c5f" providerId="ADAL" clId="{8A1250E8-2B81-4F70-AF4B-601AC726C0D3}" dt="2023-03-05T17:50:17.083" v="2655" actId="255"/>
        <pc:sldMkLst>
          <pc:docMk/>
          <pc:sldMk cId="0" sldId="302"/>
        </pc:sldMkLst>
        <pc:spChg chg="add mod ord">
          <ac:chgData name="Johnson, Chad" userId="29e26967-ee32-4210-a1e6-19e5305e9c5f" providerId="ADAL" clId="{8A1250E8-2B81-4F70-AF4B-601AC726C0D3}" dt="2023-03-05T17:29:47.703" v="2129" actId="255"/>
          <ac:spMkLst>
            <pc:docMk/>
            <pc:sldMk cId="0" sldId="302"/>
            <ac:spMk id="2" creationId="{38070119-5C7E-3C16-1AC8-7731406FB8F3}"/>
          </ac:spMkLst>
        </pc:spChg>
        <pc:spChg chg="del">
          <ac:chgData name="Johnson, Chad" userId="29e26967-ee32-4210-a1e6-19e5305e9c5f" providerId="ADAL" clId="{8A1250E8-2B81-4F70-AF4B-601AC726C0D3}" dt="2023-03-05T16:02:58.705" v="641" actId="478"/>
          <ac:spMkLst>
            <pc:docMk/>
            <pc:sldMk cId="0" sldId="302"/>
            <ac:spMk id="120834" creationId="{77F0B5DF-A78F-B248-3137-9F2BE04A8CE0}"/>
          </ac:spMkLst>
        </pc:spChg>
        <pc:spChg chg="del mod">
          <ac:chgData name="Johnson, Chad" userId="29e26967-ee32-4210-a1e6-19e5305e9c5f" providerId="ADAL" clId="{8A1250E8-2B81-4F70-AF4B-601AC726C0D3}" dt="2023-03-05T15:12:22.678" v="338"/>
          <ac:spMkLst>
            <pc:docMk/>
            <pc:sldMk cId="0" sldId="302"/>
            <ac:spMk id="120835" creationId="{C148B776-8427-220C-AAE0-156C304B03AA}"/>
          </ac:spMkLst>
        </pc:spChg>
        <pc:spChg chg="mod ord">
          <ac:chgData name="Johnson, Chad" userId="29e26967-ee32-4210-a1e6-19e5305e9c5f" providerId="ADAL" clId="{8A1250E8-2B81-4F70-AF4B-601AC726C0D3}" dt="2023-03-05T17:50:17.083" v="2655" actId="255"/>
          <ac:spMkLst>
            <pc:docMk/>
            <pc:sldMk cId="0" sldId="302"/>
            <ac:spMk id="120837" creationId="{823E28AE-3E0F-F508-96A5-94C408CADEF0}"/>
          </ac:spMkLst>
        </pc:spChg>
        <pc:picChg chg="del">
          <ac:chgData name="Johnson, Chad" userId="29e26967-ee32-4210-a1e6-19e5305e9c5f" providerId="ADAL" clId="{8A1250E8-2B81-4F70-AF4B-601AC726C0D3}" dt="2023-03-05T15:12:18.478" v="333" actId="478"/>
          <ac:picMkLst>
            <pc:docMk/>
            <pc:sldMk cId="0" sldId="302"/>
            <ac:picMk id="120838" creationId="{103AFB49-01BE-B308-22FD-1DCAE23ED8C0}"/>
          </ac:picMkLst>
        </pc:picChg>
        <pc:picChg chg="del">
          <ac:chgData name="Johnson, Chad" userId="29e26967-ee32-4210-a1e6-19e5305e9c5f" providerId="ADAL" clId="{8A1250E8-2B81-4F70-AF4B-601AC726C0D3}" dt="2023-03-05T15:12:18.973" v="334" actId="478"/>
          <ac:picMkLst>
            <pc:docMk/>
            <pc:sldMk cId="0" sldId="302"/>
            <ac:picMk id="120839" creationId="{B90294F0-933C-40F8-9525-AA00EA4C02AA}"/>
          </ac:picMkLst>
        </pc:picChg>
        <pc:picChg chg="del">
          <ac:chgData name="Johnson, Chad" userId="29e26967-ee32-4210-a1e6-19e5305e9c5f" providerId="ADAL" clId="{8A1250E8-2B81-4F70-AF4B-601AC726C0D3}" dt="2023-03-05T15:12:17.708" v="332" actId="478"/>
          <ac:picMkLst>
            <pc:docMk/>
            <pc:sldMk cId="0" sldId="302"/>
            <ac:picMk id="120840" creationId="{182AB7D0-675C-CB11-013A-9C2589B6AA0C}"/>
          </ac:picMkLst>
        </pc:picChg>
      </pc:sldChg>
      <pc:sldChg chg="addSp delSp modSp mod modClrScheme chgLayout">
        <pc:chgData name="Johnson, Chad" userId="29e26967-ee32-4210-a1e6-19e5305e9c5f" providerId="ADAL" clId="{8A1250E8-2B81-4F70-AF4B-601AC726C0D3}" dt="2023-03-05T17:50:12.863" v="2653" actId="255"/>
        <pc:sldMkLst>
          <pc:docMk/>
          <pc:sldMk cId="0" sldId="303"/>
        </pc:sldMkLst>
        <pc:spChg chg="add mod ord">
          <ac:chgData name="Johnson, Chad" userId="29e26967-ee32-4210-a1e6-19e5305e9c5f" providerId="ADAL" clId="{8A1250E8-2B81-4F70-AF4B-601AC726C0D3}" dt="2023-03-05T17:30:28.604" v="2150" actId="255"/>
          <ac:spMkLst>
            <pc:docMk/>
            <pc:sldMk cId="0" sldId="303"/>
            <ac:spMk id="2" creationId="{9EA1B0DA-22B2-EE9A-BD75-3B755CE2B3FC}"/>
          </ac:spMkLst>
        </pc:spChg>
        <pc:spChg chg="del">
          <ac:chgData name="Johnson, Chad" userId="29e26967-ee32-4210-a1e6-19e5305e9c5f" providerId="ADAL" clId="{8A1250E8-2B81-4F70-AF4B-601AC726C0D3}" dt="2023-03-05T16:02:59.567" v="642" actId="478"/>
          <ac:spMkLst>
            <pc:docMk/>
            <pc:sldMk cId="0" sldId="303"/>
            <ac:spMk id="122882" creationId="{3D99AC69-5F60-8A14-3BA5-73CF14C2239F}"/>
          </ac:spMkLst>
        </pc:spChg>
        <pc:spChg chg="del mod">
          <ac:chgData name="Johnson, Chad" userId="29e26967-ee32-4210-a1e6-19e5305e9c5f" providerId="ADAL" clId="{8A1250E8-2B81-4F70-AF4B-601AC726C0D3}" dt="2023-03-05T15:12:29.090" v="345"/>
          <ac:spMkLst>
            <pc:docMk/>
            <pc:sldMk cId="0" sldId="303"/>
            <ac:spMk id="122883" creationId="{3EA842B2-030B-127E-9B33-93D6A75C4B93}"/>
          </ac:spMkLst>
        </pc:spChg>
        <pc:spChg chg="mod ord">
          <ac:chgData name="Johnson, Chad" userId="29e26967-ee32-4210-a1e6-19e5305e9c5f" providerId="ADAL" clId="{8A1250E8-2B81-4F70-AF4B-601AC726C0D3}" dt="2023-03-05T17:50:12.863" v="2653" actId="255"/>
          <ac:spMkLst>
            <pc:docMk/>
            <pc:sldMk cId="0" sldId="303"/>
            <ac:spMk id="122885" creationId="{2F628A71-D5D4-CB14-D855-52CC09FECA76}"/>
          </ac:spMkLst>
        </pc:spChg>
        <pc:picChg chg="del">
          <ac:chgData name="Johnson, Chad" userId="29e26967-ee32-4210-a1e6-19e5305e9c5f" providerId="ADAL" clId="{8A1250E8-2B81-4F70-AF4B-601AC726C0D3}" dt="2023-03-05T15:12:24.830" v="340" actId="478"/>
          <ac:picMkLst>
            <pc:docMk/>
            <pc:sldMk cId="0" sldId="303"/>
            <ac:picMk id="122886" creationId="{A09BC625-4CE9-F3B1-491E-65B56B6CEABB}"/>
          </ac:picMkLst>
        </pc:picChg>
        <pc:picChg chg="del">
          <ac:chgData name="Johnson, Chad" userId="29e26967-ee32-4210-a1e6-19e5305e9c5f" providerId="ADAL" clId="{8A1250E8-2B81-4F70-AF4B-601AC726C0D3}" dt="2023-03-05T15:12:25.389" v="341" actId="478"/>
          <ac:picMkLst>
            <pc:docMk/>
            <pc:sldMk cId="0" sldId="303"/>
            <ac:picMk id="122887" creationId="{F85C9CD8-5002-2D0A-0FA2-2652FA990EC6}"/>
          </ac:picMkLst>
        </pc:picChg>
        <pc:picChg chg="del">
          <ac:chgData name="Johnson, Chad" userId="29e26967-ee32-4210-a1e6-19e5305e9c5f" providerId="ADAL" clId="{8A1250E8-2B81-4F70-AF4B-601AC726C0D3}" dt="2023-03-05T15:12:24.299" v="339" actId="478"/>
          <ac:picMkLst>
            <pc:docMk/>
            <pc:sldMk cId="0" sldId="303"/>
            <ac:picMk id="122888" creationId="{6E1987F3-10C2-27CB-6425-56B05F697F3F}"/>
          </ac:picMkLst>
        </pc:picChg>
      </pc:sldChg>
      <pc:sldChg chg="addSp delSp modSp mod modClrScheme delAnim modAnim chgLayout">
        <pc:chgData name="Johnson, Chad" userId="29e26967-ee32-4210-a1e6-19e5305e9c5f" providerId="ADAL" clId="{8A1250E8-2B81-4F70-AF4B-601AC726C0D3}" dt="2023-03-05T17:50:08.753" v="2651" actId="255"/>
        <pc:sldMkLst>
          <pc:docMk/>
          <pc:sldMk cId="0" sldId="304"/>
        </pc:sldMkLst>
        <pc:spChg chg="add mod ord">
          <ac:chgData name="Johnson, Chad" userId="29e26967-ee32-4210-a1e6-19e5305e9c5f" providerId="ADAL" clId="{8A1250E8-2B81-4F70-AF4B-601AC726C0D3}" dt="2023-03-05T17:31:03.508" v="2164" actId="403"/>
          <ac:spMkLst>
            <pc:docMk/>
            <pc:sldMk cId="0" sldId="304"/>
            <ac:spMk id="2" creationId="{5D10E0A7-60A1-AEED-E51A-677F4B201D96}"/>
          </ac:spMkLst>
        </pc:spChg>
        <pc:spChg chg="del">
          <ac:chgData name="Johnson, Chad" userId="29e26967-ee32-4210-a1e6-19e5305e9c5f" providerId="ADAL" clId="{8A1250E8-2B81-4F70-AF4B-601AC726C0D3}" dt="2023-03-05T16:03:00.430" v="643" actId="478"/>
          <ac:spMkLst>
            <pc:docMk/>
            <pc:sldMk cId="0" sldId="304"/>
            <ac:spMk id="124930" creationId="{91692CEB-D7F7-1FD6-9267-C3162C064B2D}"/>
          </ac:spMkLst>
        </pc:spChg>
        <pc:spChg chg="del mod">
          <ac:chgData name="Johnson, Chad" userId="29e26967-ee32-4210-a1e6-19e5305e9c5f" providerId="ADAL" clId="{8A1250E8-2B81-4F70-AF4B-601AC726C0D3}" dt="2023-03-05T15:12:41.872" v="353"/>
          <ac:spMkLst>
            <pc:docMk/>
            <pc:sldMk cId="0" sldId="304"/>
            <ac:spMk id="124931" creationId="{8D0EED22-6F7A-B52B-F84A-6A15DA306BC9}"/>
          </ac:spMkLst>
        </pc:spChg>
        <pc:spChg chg="mod ord">
          <ac:chgData name="Johnson, Chad" userId="29e26967-ee32-4210-a1e6-19e5305e9c5f" providerId="ADAL" clId="{8A1250E8-2B81-4F70-AF4B-601AC726C0D3}" dt="2023-03-05T17:50:08.753" v="2651" actId="255"/>
          <ac:spMkLst>
            <pc:docMk/>
            <pc:sldMk cId="0" sldId="304"/>
            <ac:spMk id="124933" creationId="{51E0C0DB-E5A5-2D8E-4E7F-3E051B248930}"/>
          </ac:spMkLst>
        </pc:spChg>
        <pc:spChg chg="del mod">
          <ac:chgData name="Johnson, Chad" userId="29e26967-ee32-4210-a1e6-19e5305e9c5f" providerId="ADAL" clId="{8A1250E8-2B81-4F70-AF4B-601AC726C0D3}" dt="2023-03-05T15:12:41.874" v="355"/>
          <ac:spMkLst>
            <pc:docMk/>
            <pc:sldMk cId="0" sldId="304"/>
            <ac:spMk id="124937" creationId="{77A7A92D-B591-D5A4-EDB8-7857A344E626}"/>
          </ac:spMkLst>
        </pc:spChg>
        <pc:picChg chg="del">
          <ac:chgData name="Johnson, Chad" userId="29e26967-ee32-4210-a1e6-19e5305e9c5f" providerId="ADAL" clId="{8A1250E8-2B81-4F70-AF4B-601AC726C0D3}" dt="2023-03-05T15:12:31.534" v="347" actId="478"/>
          <ac:picMkLst>
            <pc:docMk/>
            <pc:sldMk cId="0" sldId="304"/>
            <ac:picMk id="124934" creationId="{7FBDBB70-D0A3-F930-52B7-2C4D2FA4CBBC}"/>
          </ac:picMkLst>
        </pc:picChg>
        <pc:picChg chg="del">
          <ac:chgData name="Johnson, Chad" userId="29e26967-ee32-4210-a1e6-19e5305e9c5f" providerId="ADAL" clId="{8A1250E8-2B81-4F70-AF4B-601AC726C0D3}" dt="2023-03-05T15:12:31.981" v="348" actId="478"/>
          <ac:picMkLst>
            <pc:docMk/>
            <pc:sldMk cId="0" sldId="304"/>
            <ac:picMk id="124935" creationId="{11E0718F-2DBB-8082-7C6A-067B98DAA65C}"/>
          </ac:picMkLst>
        </pc:picChg>
        <pc:picChg chg="del">
          <ac:chgData name="Johnson, Chad" userId="29e26967-ee32-4210-a1e6-19e5305e9c5f" providerId="ADAL" clId="{8A1250E8-2B81-4F70-AF4B-601AC726C0D3}" dt="2023-03-05T15:12:30.718" v="346" actId="478"/>
          <ac:picMkLst>
            <pc:docMk/>
            <pc:sldMk cId="0" sldId="304"/>
            <ac:picMk id="124936" creationId="{5AC04DE0-6258-32DE-6234-A4637F2744B3}"/>
          </ac:picMkLst>
        </pc:picChg>
      </pc:sldChg>
      <pc:sldChg chg="addSp delSp modSp mod modClrScheme chgLayout">
        <pc:chgData name="Johnson, Chad" userId="29e26967-ee32-4210-a1e6-19e5305e9c5f" providerId="ADAL" clId="{8A1250E8-2B81-4F70-AF4B-601AC726C0D3}" dt="2023-03-05T17:50:03.882" v="2649" actId="255"/>
        <pc:sldMkLst>
          <pc:docMk/>
          <pc:sldMk cId="0" sldId="305"/>
        </pc:sldMkLst>
        <pc:spChg chg="add mod ord">
          <ac:chgData name="Johnson, Chad" userId="29e26967-ee32-4210-a1e6-19e5305e9c5f" providerId="ADAL" clId="{8A1250E8-2B81-4F70-AF4B-601AC726C0D3}" dt="2023-03-05T17:32:10.448" v="2179" actId="20577"/>
          <ac:spMkLst>
            <pc:docMk/>
            <pc:sldMk cId="0" sldId="305"/>
            <ac:spMk id="2" creationId="{45025E85-7DA3-6B29-8C71-B31DB7A4F86D}"/>
          </ac:spMkLst>
        </pc:spChg>
        <pc:spChg chg="del">
          <ac:chgData name="Johnson, Chad" userId="29e26967-ee32-4210-a1e6-19e5305e9c5f" providerId="ADAL" clId="{8A1250E8-2B81-4F70-AF4B-601AC726C0D3}" dt="2023-03-05T16:03:01.263" v="644" actId="478"/>
          <ac:spMkLst>
            <pc:docMk/>
            <pc:sldMk cId="0" sldId="305"/>
            <ac:spMk id="126978" creationId="{DAB22EFC-D88E-B717-6D3D-D1511A63866B}"/>
          </ac:spMkLst>
        </pc:spChg>
        <pc:spChg chg="del mod">
          <ac:chgData name="Johnson, Chad" userId="29e26967-ee32-4210-a1e6-19e5305e9c5f" providerId="ADAL" clId="{8A1250E8-2B81-4F70-AF4B-601AC726C0D3}" dt="2023-03-05T15:12:48.767" v="362"/>
          <ac:spMkLst>
            <pc:docMk/>
            <pc:sldMk cId="0" sldId="305"/>
            <ac:spMk id="126979" creationId="{DA0413C7-07D8-E218-3236-B785870DE2F4}"/>
          </ac:spMkLst>
        </pc:spChg>
        <pc:spChg chg="mod ord">
          <ac:chgData name="Johnson, Chad" userId="29e26967-ee32-4210-a1e6-19e5305e9c5f" providerId="ADAL" clId="{8A1250E8-2B81-4F70-AF4B-601AC726C0D3}" dt="2023-03-05T17:50:03.882" v="2649" actId="255"/>
          <ac:spMkLst>
            <pc:docMk/>
            <pc:sldMk cId="0" sldId="305"/>
            <ac:spMk id="126981" creationId="{34F59B91-38C7-A028-3EB0-CF7B2622A4A5}"/>
          </ac:spMkLst>
        </pc:spChg>
        <pc:picChg chg="del">
          <ac:chgData name="Johnson, Chad" userId="29e26967-ee32-4210-a1e6-19e5305e9c5f" providerId="ADAL" clId="{8A1250E8-2B81-4F70-AF4B-601AC726C0D3}" dt="2023-03-05T15:12:44.545" v="357" actId="478"/>
          <ac:picMkLst>
            <pc:docMk/>
            <pc:sldMk cId="0" sldId="305"/>
            <ac:picMk id="126982" creationId="{12A096BB-B1D4-2B55-3418-159A9D0F6F3B}"/>
          </ac:picMkLst>
        </pc:picChg>
        <pc:picChg chg="del">
          <ac:chgData name="Johnson, Chad" userId="29e26967-ee32-4210-a1e6-19e5305e9c5f" providerId="ADAL" clId="{8A1250E8-2B81-4F70-AF4B-601AC726C0D3}" dt="2023-03-05T15:12:45.037" v="358" actId="478"/>
          <ac:picMkLst>
            <pc:docMk/>
            <pc:sldMk cId="0" sldId="305"/>
            <ac:picMk id="126983" creationId="{5FEB2E2B-F757-3AA4-DCCD-B125AB8007BC}"/>
          </ac:picMkLst>
        </pc:picChg>
        <pc:picChg chg="del">
          <ac:chgData name="Johnson, Chad" userId="29e26967-ee32-4210-a1e6-19e5305e9c5f" providerId="ADAL" clId="{8A1250E8-2B81-4F70-AF4B-601AC726C0D3}" dt="2023-03-05T15:12:43.981" v="356" actId="478"/>
          <ac:picMkLst>
            <pc:docMk/>
            <pc:sldMk cId="0" sldId="305"/>
            <ac:picMk id="126984" creationId="{E252F16D-7E21-C117-5275-61500F2C3D0B}"/>
          </ac:picMkLst>
        </pc:picChg>
      </pc:sldChg>
      <pc:sldChg chg="addSp delSp modSp del mod modClrScheme chgLayout">
        <pc:chgData name="Johnson, Chad" userId="29e26967-ee32-4210-a1e6-19e5305e9c5f" providerId="ADAL" clId="{8A1250E8-2B81-4F70-AF4B-601AC726C0D3}" dt="2023-03-05T17:49:59.245" v="2647" actId="255"/>
        <pc:sldMkLst>
          <pc:docMk/>
          <pc:sldMk cId="0" sldId="306"/>
        </pc:sldMkLst>
        <pc:spChg chg="add mod ord">
          <ac:chgData name="Johnson, Chad" userId="29e26967-ee32-4210-a1e6-19e5305e9c5f" providerId="ADAL" clId="{8A1250E8-2B81-4F70-AF4B-601AC726C0D3}" dt="2023-03-05T17:32:48.530" v="2195" actId="255"/>
          <ac:spMkLst>
            <pc:docMk/>
            <pc:sldMk cId="0" sldId="306"/>
            <ac:spMk id="2" creationId="{A4436349-EB24-4109-30B8-5F474E140022}"/>
          </ac:spMkLst>
        </pc:spChg>
        <pc:spChg chg="del">
          <ac:chgData name="Johnson, Chad" userId="29e26967-ee32-4210-a1e6-19e5305e9c5f" providerId="ADAL" clId="{8A1250E8-2B81-4F70-AF4B-601AC726C0D3}" dt="2023-03-05T16:03:02.112" v="645" actId="478"/>
          <ac:spMkLst>
            <pc:docMk/>
            <pc:sldMk cId="0" sldId="306"/>
            <ac:spMk id="129026" creationId="{B050CE99-CB37-25D7-66A6-7496DF2FC9D7}"/>
          </ac:spMkLst>
        </pc:spChg>
        <pc:spChg chg="del mod">
          <ac:chgData name="Johnson, Chad" userId="29e26967-ee32-4210-a1e6-19e5305e9c5f" providerId="ADAL" clId="{8A1250E8-2B81-4F70-AF4B-601AC726C0D3}" dt="2023-03-05T15:12:55.700" v="369"/>
          <ac:spMkLst>
            <pc:docMk/>
            <pc:sldMk cId="0" sldId="306"/>
            <ac:spMk id="129027" creationId="{E48EFC0D-1D45-2C71-01DE-378994A4C065}"/>
          </ac:spMkLst>
        </pc:spChg>
        <pc:spChg chg="mod ord">
          <ac:chgData name="Johnson, Chad" userId="29e26967-ee32-4210-a1e6-19e5305e9c5f" providerId="ADAL" clId="{8A1250E8-2B81-4F70-AF4B-601AC726C0D3}" dt="2023-03-05T17:49:59.245" v="2647" actId="255"/>
          <ac:spMkLst>
            <pc:docMk/>
            <pc:sldMk cId="0" sldId="306"/>
            <ac:spMk id="129029" creationId="{70011E48-87AB-A956-72D5-40297965F9F7}"/>
          </ac:spMkLst>
        </pc:spChg>
        <pc:picChg chg="del">
          <ac:chgData name="Johnson, Chad" userId="29e26967-ee32-4210-a1e6-19e5305e9c5f" providerId="ADAL" clId="{8A1250E8-2B81-4F70-AF4B-601AC726C0D3}" dt="2023-03-05T15:12:50.748" v="364" actId="478"/>
          <ac:picMkLst>
            <pc:docMk/>
            <pc:sldMk cId="0" sldId="306"/>
            <ac:picMk id="129030" creationId="{D82CB00C-E38F-D9F3-6300-6627A2523044}"/>
          </ac:picMkLst>
        </pc:picChg>
        <pc:picChg chg="del">
          <ac:chgData name="Johnson, Chad" userId="29e26967-ee32-4210-a1e6-19e5305e9c5f" providerId="ADAL" clId="{8A1250E8-2B81-4F70-AF4B-601AC726C0D3}" dt="2023-03-05T15:12:51.181" v="365" actId="478"/>
          <ac:picMkLst>
            <pc:docMk/>
            <pc:sldMk cId="0" sldId="306"/>
            <ac:picMk id="129031" creationId="{3917C491-3156-C26D-7B93-6EE56FF4651D}"/>
          </ac:picMkLst>
        </pc:picChg>
        <pc:picChg chg="del">
          <ac:chgData name="Johnson, Chad" userId="29e26967-ee32-4210-a1e6-19e5305e9c5f" providerId="ADAL" clId="{8A1250E8-2B81-4F70-AF4B-601AC726C0D3}" dt="2023-03-05T15:12:50.348" v="363" actId="478"/>
          <ac:picMkLst>
            <pc:docMk/>
            <pc:sldMk cId="0" sldId="306"/>
            <ac:picMk id="129032" creationId="{0FE97B5E-3564-7D59-E683-F6F60CBE5C7A}"/>
          </ac:picMkLst>
        </pc:picChg>
      </pc:sldChg>
      <pc:sldChg chg="addSp delSp modSp del mod modClrScheme chgLayout">
        <pc:chgData name="Johnson, Chad" userId="29e26967-ee32-4210-a1e6-19e5305e9c5f" providerId="ADAL" clId="{8A1250E8-2B81-4F70-AF4B-601AC726C0D3}" dt="2023-03-05T17:49:54.735" v="2645" actId="255"/>
        <pc:sldMkLst>
          <pc:docMk/>
          <pc:sldMk cId="0" sldId="307"/>
        </pc:sldMkLst>
        <pc:spChg chg="add mod ord">
          <ac:chgData name="Johnson, Chad" userId="29e26967-ee32-4210-a1e6-19e5305e9c5f" providerId="ADAL" clId="{8A1250E8-2B81-4F70-AF4B-601AC726C0D3}" dt="2023-03-05T17:34:48.739" v="2207" actId="20577"/>
          <ac:spMkLst>
            <pc:docMk/>
            <pc:sldMk cId="0" sldId="307"/>
            <ac:spMk id="2" creationId="{D43A9FC6-CBB8-7B22-097B-AED7E82E4CC8}"/>
          </ac:spMkLst>
        </pc:spChg>
        <pc:spChg chg="del">
          <ac:chgData name="Johnson, Chad" userId="29e26967-ee32-4210-a1e6-19e5305e9c5f" providerId="ADAL" clId="{8A1250E8-2B81-4F70-AF4B-601AC726C0D3}" dt="2023-03-05T16:03:02.719" v="646" actId="478"/>
          <ac:spMkLst>
            <pc:docMk/>
            <pc:sldMk cId="0" sldId="307"/>
            <ac:spMk id="131074" creationId="{9AB5F5CC-7E26-E896-7E5C-01571A2B86DB}"/>
          </ac:spMkLst>
        </pc:spChg>
        <pc:spChg chg="del mod">
          <ac:chgData name="Johnson, Chad" userId="29e26967-ee32-4210-a1e6-19e5305e9c5f" providerId="ADAL" clId="{8A1250E8-2B81-4F70-AF4B-601AC726C0D3}" dt="2023-03-05T15:13:02.117" v="376"/>
          <ac:spMkLst>
            <pc:docMk/>
            <pc:sldMk cId="0" sldId="307"/>
            <ac:spMk id="131075" creationId="{B7E28B51-D4F5-02BF-7919-AB67D8AE34D1}"/>
          </ac:spMkLst>
        </pc:spChg>
        <pc:spChg chg="mod ord">
          <ac:chgData name="Johnson, Chad" userId="29e26967-ee32-4210-a1e6-19e5305e9c5f" providerId="ADAL" clId="{8A1250E8-2B81-4F70-AF4B-601AC726C0D3}" dt="2023-03-05T17:49:54.735" v="2645" actId="255"/>
          <ac:spMkLst>
            <pc:docMk/>
            <pc:sldMk cId="0" sldId="307"/>
            <ac:spMk id="131077" creationId="{E2881A80-8FFA-F98B-5659-E2FAA05F145B}"/>
          </ac:spMkLst>
        </pc:spChg>
        <pc:picChg chg="del">
          <ac:chgData name="Johnson, Chad" userId="29e26967-ee32-4210-a1e6-19e5305e9c5f" providerId="ADAL" clId="{8A1250E8-2B81-4F70-AF4B-601AC726C0D3}" dt="2023-03-05T15:12:58.061" v="371" actId="478"/>
          <ac:picMkLst>
            <pc:docMk/>
            <pc:sldMk cId="0" sldId="307"/>
            <ac:picMk id="131078" creationId="{B6D94C2F-F9D5-B9D1-930D-E6F01472B46F}"/>
          </ac:picMkLst>
        </pc:picChg>
        <pc:picChg chg="del">
          <ac:chgData name="Johnson, Chad" userId="29e26967-ee32-4210-a1e6-19e5305e9c5f" providerId="ADAL" clId="{8A1250E8-2B81-4F70-AF4B-601AC726C0D3}" dt="2023-03-05T15:12:58.492" v="372" actId="478"/>
          <ac:picMkLst>
            <pc:docMk/>
            <pc:sldMk cId="0" sldId="307"/>
            <ac:picMk id="131079" creationId="{B64E529F-CBE5-B374-3D6F-B16606512187}"/>
          </ac:picMkLst>
        </pc:picChg>
        <pc:picChg chg="del">
          <ac:chgData name="Johnson, Chad" userId="29e26967-ee32-4210-a1e6-19e5305e9c5f" providerId="ADAL" clId="{8A1250E8-2B81-4F70-AF4B-601AC726C0D3}" dt="2023-03-05T15:12:57.484" v="370" actId="478"/>
          <ac:picMkLst>
            <pc:docMk/>
            <pc:sldMk cId="0" sldId="307"/>
            <ac:picMk id="131080" creationId="{C946ED9B-8D6C-70D1-D606-2EA22E20CEFD}"/>
          </ac:picMkLst>
        </pc:picChg>
      </pc:sldChg>
      <pc:sldChg chg="addSp delSp modSp del mod modClrScheme chgLayout">
        <pc:chgData name="Johnson, Chad" userId="29e26967-ee32-4210-a1e6-19e5305e9c5f" providerId="ADAL" clId="{8A1250E8-2B81-4F70-AF4B-601AC726C0D3}" dt="2023-03-05T17:49:50.736" v="2643" actId="255"/>
        <pc:sldMkLst>
          <pc:docMk/>
          <pc:sldMk cId="0" sldId="308"/>
        </pc:sldMkLst>
        <pc:spChg chg="add mod ord">
          <ac:chgData name="Johnson, Chad" userId="29e26967-ee32-4210-a1e6-19e5305e9c5f" providerId="ADAL" clId="{8A1250E8-2B81-4F70-AF4B-601AC726C0D3}" dt="2023-03-05T17:35:56.994" v="2230" actId="255"/>
          <ac:spMkLst>
            <pc:docMk/>
            <pc:sldMk cId="0" sldId="308"/>
            <ac:spMk id="2" creationId="{B15D0AA6-0EB2-72F8-AB55-D668A7426991}"/>
          </ac:spMkLst>
        </pc:spChg>
        <pc:spChg chg="del">
          <ac:chgData name="Johnson, Chad" userId="29e26967-ee32-4210-a1e6-19e5305e9c5f" providerId="ADAL" clId="{8A1250E8-2B81-4F70-AF4B-601AC726C0D3}" dt="2023-03-05T16:03:05.567" v="648" actId="478"/>
          <ac:spMkLst>
            <pc:docMk/>
            <pc:sldMk cId="0" sldId="308"/>
            <ac:spMk id="133122" creationId="{AB39C468-AE63-B025-FEFD-186F83CB51B7}"/>
          </ac:spMkLst>
        </pc:spChg>
        <pc:spChg chg="del mod">
          <ac:chgData name="Johnson, Chad" userId="29e26967-ee32-4210-a1e6-19e5305e9c5f" providerId="ADAL" clId="{8A1250E8-2B81-4F70-AF4B-601AC726C0D3}" dt="2023-03-05T15:13:08.179" v="383"/>
          <ac:spMkLst>
            <pc:docMk/>
            <pc:sldMk cId="0" sldId="308"/>
            <ac:spMk id="133123" creationId="{1769A756-5EE4-5D52-174F-F8722838A830}"/>
          </ac:spMkLst>
        </pc:spChg>
        <pc:spChg chg="mod ord">
          <ac:chgData name="Johnson, Chad" userId="29e26967-ee32-4210-a1e6-19e5305e9c5f" providerId="ADAL" clId="{8A1250E8-2B81-4F70-AF4B-601AC726C0D3}" dt="2023-03-05T17:49:50.736" v="2643" actId="255"/>
          <ac:spMkLst>
            <pc:docMk/>
            <pc:sldMk cId="0" sldId="308"/>
            <ac:spMk id="133125" creationId="{6AFBEC46-5AA0-6BB4-DFCF-02633DD600F1}"/>
          </ac:spMkLst>
        </pc:spChg>
        <pc:picChg chg="del">
          <ac:chgData name="Johnson, Chad" userId="29e26967-ee32-4210-a1e6-19e5305e9c5f" providerId="ADAL" clId="{8A1250E8-2B81-4F70-AF4B-601AC726C0D3}" dt="2023-03-05T15:13:04.126" v="378" actId="478"/>
          <ac:picMkLst>
            <pc:docMk/>
            <pc:sldMk cId="0" sldId="308"/>
            <ac:picMk id="133126" creationId="{AAE8CE23-7AD8-210C-6AC8-C816340D4D99}"/>
          </ac:picMkLst>
        </pc:picChg>
        <pc:picChg chg="del">
          <ac:chgData name="Johnson, Chad" userId="29e26967-ee32-4210-a1e6-19e5305e9c5f" providerId="ADAL" clId="{8A1250E8-2B81-4F70-AF4B-601AC726C0D3}" dt="2023-03-05T15:13:04.621" v="379" actId="478"/>
          <ac:picMkLst>
            <pc:docMk/>
            <pc:sldMk cId="0" sldId="308"/>
            <ac:picMk id="133127" creationId="{34485360-A59E-09B9-5022-F1BA1B6B5947}"/>
          </ac:picMkLst>
        </pc:picChg>
        <pc:picChg chg="del">
          <ac:chgData name="Johnson, Chad" userId="29e26967-ee32-4210-a1e6-19e5305e9c5f" providerId="ADAL" clId="{8A1250E8-2B81-4F70-AF4B-601AC726C0D3}" dt="2023-03-05T15:13:03.742" v="377" actId="478"/>
          <ac:picMkLst>
            <pc:docMk/>
            <pc:sldMk cId="0" sldId="308"/>
            <ac:picMk id="133128" creationId="{21D9B8AB-7708-A5B0-E9FC-A55925DD5189}"/>
          </ac:picMkLst>
        </pc:picChg>
      </pc:sldChg>
      <pc:sldChg chg="addSp delSp modSp del mod modClrScheme chgLayout">
        <pc:chgData name="Johnson, Chad" userId="29e26967-ee32-4210-a1e6-19e5305e9c5f" providerId="ADAL" clId="{8A1250E8-2B81-4F70-AF4B-601AC726C0D3}" dt="2023-03-05T17:49:46.784" v="2641" actId="255"/>
        <pc:sldMkLst>
          <pc:docMk/>
          <pc:sldMk cId="0" sldId="309"/>
        </pc:sldMkLst>
        <pc:spChg chg="add mod ord">
          <ac:chgData name="Johnson, Chad" userId="29e26967-ee32-4210-a1e6-19e5305e9c5f" providerId="ADAL" clId="{8A1250E8-2B81-4F70-AF4B-601AC726C0D3}" dt="2023-03-05T17:36:18.170" v="2247" actId="255"/>
          <ac:spMkLst>
            <pc:docMk/>
            <pc:sldMk cId="0" sldId="309"/>
            <ac:spMk id="2" creationId="{08C6E853-A614-16A5-97F5-6A07082A725B}"/>
          </ac:spMkLst>
        </pc:spChg>
        <pc:spChg chg="del">
          <ac:chgData name="Johnson, Chad" userId="29e26967-ee32-4210-a1e6-19e5305e9c5f" providerId="ADAL" clId="{8A1250E8-2B81-4F70-AF4B-601AC726C0D3}" dt="2023-03-05T16:03:04.127" v="647" actId="478"/>
          <ac:spMkLst>
            <pc:docMk/>
            <pc:sldMk cId="0" sldId="309"/>
            <ac:spMk id="135170" creationId="{BD293416-9337-1BA9-49B2-66FB011D1BAD}"/>
          </ac:spMkLst>
        </pc:spChg>
        <pc:spChg chg="del mod">
          <ac:chgData name="Johnson, Chad" userId="29e26967-ee32-4210-a1e6-19e5305e9c5f" providerId="ADAL" clId="{8A1250E8-2B81-4F70-AF4B-601AC726C0D3}" dt="2023-03-05T15:13:14.391" v="390"/>
          <ac:spMkLst>
            <pc:docMk/>
            <pc:sldMk cId="0" sldId="309"/>
            <ac:spMk id="135171" creationId="{CF2CE304-898A-9FA6-5BAE-6F2CBE2C43CB}"/>
          </ac:spMkLst>
        </pc:spChg>
        <pc:spChg chg="mod ord">
          <ac:chgData name="Johnson, Chad" userId="29e26967-ee32-4210-a1e6-19e5305e9c5f" providerId="ADAL" clId="{8A1250E8-2B81-4F70-AF4B-601AC726C0D3}" dt="2023-03-05T17:49:46.784" v="2641" actId="255"/>
          <ac:spMkLst>
            <pc:docMk/>
            <pc:sldMk cId="0" sldId="309"/>
            <ac:spMk id="135173" creationId="{178D6855-62F0-B260-1376-BBEE043D452D}"/>
          </ac:spMkLst>
        </pc:spChg>
        <pc:picChg chg="del">
          <ac:chgData name="Johnson, Chad" userId="29e26967-ee32-4210-a1e6-19e5305e9c5f" providerId="ADAL" clId="{8A1250E8-2B81-4F70-AF4B-601AC726C0D3}" dt="2023-03-05T15:13:10.221" v="385" actId="478"/>
          <ac:picMkLst>
            <pc:docMk/>
            <pc:sldMk cId="0" sldId="309"/>
            <ac:picMk id="135174" creationId="{0F2CE831-45D5-31C7-5B86-43D8D371D106}"/>
          </ac:picMkLst>
        </pc:picChg>
        <pc:picChg chg="del">
          <ac:chgData name="Johnson, Chad" userId="29e26967-ee32-4210-a1e6-19e5305e9c5f" providerId="ADAL" clId="{8A1250E8-2B81-4F70-AF4B-601AC726C0D3}" dt="2023-03-05T15:13:10.669" v="386" actId="478"/>
          <ac:picMkLst>
            <pc:docMk/>
            <pc:sldMk cId="0" sldId="309"/>
            <ac:picMk id="135175" creationId="{097944B9-7556-D20C-3916-841EFB8653CE}"/>
          </ac:picMkLst>
        </pc:picChg>
        <pc:picChg chg="del">
          <ac:chgData name="Johnson, Chad" userId="29e26967-ee32-4210-a1e6-19e5305e9c5f" providerId="ADAL" clId="{8A1250E8-2B81-4F70-AF4B-601AC726C0D3}" dt="2023-03-05T15:13:09.820" v="384" actId="478"/>
          <ac:picMkLst>
            <pc:docMk/>
            <pc:sldMk cId="0" sldId="309"/>
            <ac:picMk id="135176" creationId="{3FF6D6B3-A651-95D7-24F3-625DD985B261}"/>
          </ac:picMkLst>
        </pc:picChg>
      </pc:sldChg>
      <pc:sldChg chg="addSp delSp modSp del mod modClrScheme chgLayout">
        <pc:chgData name="Johnson, Chad" userId="29e26967-ee32-4210-a1e6-19e5305e9c5f" providerId="ADAL" clId="{8A1250E8-2B81-4F70-AF4B-601AC726C0D3}" dt="2023-03-05T17:49:40.125" v="2639" actId="255"/>
        <pc:sldMkLst>
          <pc:docMk/>
          <pc:sldMk cId="0" sldId="310"/>
        </pc:sldMkLst>
        <pc:spChg chg="add mod ord">
          <ac:chgData name="Johnson, Chad" userId="29e26967-ee32-4210-a1e6-19e5305e9c5f" providerId="ADAL" clId="{8A1250E8-2B81-4F70-AF4B-601AC726C0D3}" dt="2023-03-05T17:38:11.953" v="2289" actId="255"/>
          <ac:spMkLst>
            <pc:docMk/>
            <pc:sldMk cId="0" sldId="310"/>
            <ac:spMk id="2" creationId="{6C7E4FAF-B8E2-C66E-360E-A6EC7FE990D4}"/>
          </ac:spMkLst>
        </pc:spChg>
        <pc:spChg chg="del">
          <ac:chgData name="Johnson, Chad" userId="29e26967-ee32-4210-a1e6-19e5305e9c5f" providerId="ADAL" clId="{8A1250E8-2B81-4F70-AF4B-601AC726C0D3}" dt="2023-03-05T16:03:07.328" v="649" actId="478"/>
          <ac:spMkLst>
            <pc:docMk/>
            <pc:sldMk cId="0" sldId="310"/>
            <ac:spMk id="200706" creationId="{58EBF821-2F43-FF5F-84FA-0CE6D4DF5740}"/>
          </ac:spMkLst>
        </pc:spChg>
        <pc:spChg chg="del mod">
          <ac:chgData name="Johnson, Chad" userId="29e26967-ee32-4210-a1e6-19e5305e9c5f" providerId="ADAL" clId="{8A1250E8-2B81-4F70-AF4B-601AC726C0D3}" dt="2023-03-05T15:13:20.639" v="397"/>
          <ac:spMkLst>
            <pc:docMk/>
            <pc:sldMk cId="0" sldId="310"/>
            <ac:spMk id="200707" creationId="{E596831C-E77B-48A4-7413-A00F3BDCA03B}"/>
          </ac:spMkLst>
        </pc:spChg>
        <pc:spChg chg="mod ord">
          <ac:chgData name="Johnson, Chad" userId="29e26967-ee32-4210-a1e6-19e5305e9c5f" providerId="ADAL" clId="{8A1250E8-2B81-4F70-AF4B-601AC726C0D3}" dt="2023-03-05T17:49:40.125" v="2639" actId="255"/>
          <ac:spMkLst>
            <pc:docMk/>
            <pc:sldMk cId="0" sldId="310"/>
            <ac:spMk id="200709" creationId="{30D8516D-B0AD-0458-22DA-445B340D7B67}"/>
          </ac:spMkLst>
        </pc:spChg>
        <pc:picChg chg="del">
          <ac:chgData name="Johnson, Chad" userId="29e26967-ee32-4210-a1e6-19e5305e9c5f" providerId="ADAL" clId="{8A1250E8-2B81-4F70-AF4B-601AC726C0D3}" dt="2023-03-05T15:13:16.302" v="392" actId="478"/>
          <ac:picMkLst>
            <pc:docMk/>
            <pc:sldMk cId="0" sldId="310"/>
            <ac:picMk id="200710" creationId="{C2C50084-659B-3C45-F2FB-4B7DD8CBFB3B}"/>
          </ac:picMkLst>
        </pc:picChg>
        <pc:picChg chg="del">
          <ac:chgData name="Johnson, Chad" userId="29e26967-ee32-4210-a1e6-19e5305e9c5f" providerId="ADAL" clId="{8A1250E8-2B81-4F70-AF4B-601AC726C0D3}" dt="2023-03-05T15:13:16.942" v="393" actId="478"/>
          <ac:picMkLst>
            <pc:docMk/>
            <pc:sldMk cId="0" sldId="310"/>
            <ac:picMk id="200711" creationId="{709C8EFA-521E-8CA8-8524-E56486D1450C}"/>
          </ac:picMkLst>
        </pc:picChg>
        <pc:picChg chg="del">
          <ac:chgData name="Johnson, Chad" userId="29e26967-ee32-4210-a1e6-19e5305e9c5f" providerId="ADAL" clId="{8A1250E8-2B81-4F70-AF4B-601AC726C0D3}" dt="2023-03-05T15:13:15.757" v="391" actId="478"/>
          <ac:picMkLst>
            <pc:docMk/>
            <pc:sldMk cId="0" sldId="310"/>
            <ac:picMk id="200712" creationId="{32F545B2-220C-0144-ABFF-464B895042D9}"/>
          </ac:picMkLst>
        </pc:picChg>
      </pc:sldChg>
      <pc:sldChg chg="addSp delSp modSp mod modClrScheme chgLayout">
        <pc:chgData name="Johnson, Chad" userId="29e26967-ee32-4210-a1e6-19e5305e9c5f" providerId="ADAL" clId="{8A1250E8-2B81-4F70-AF4B-601AC726C0D3}" dt="2023-03-05T17:49:25.924" v="2637" actId="255"/>
        <pc:sldMkLst>
          <pc:docMk/>
          <pc:sldMk cId="0" sldId="311"/>
        </pc:sldMkLst>
        <pc:spChg chg="add mod ord">
          <ac:chgData name="Johnson, Chad" userId="29e26967-ee32-4210-a1e6-19e5305e9c5f" providerId="ADAL" clId="{8A1250E8-2B81-4F70-AF4B-601AC726C0D3}" dt="2023-03-05T17:38:37.025" v="2312" actId="33524"/>
          <ac:spMkLst>
            <pc:docMk/>
            <pc:sldMk cId="0" sldId="311"/>
            <ac:spMk id="2" creationId="{20721A64-5949-CB82-14DC-DC33CBE13FE5}"/>
          </ac:spMkLst>
        </pc:spChg>
        <pc:spChg chg="del">
          <ac:chgData name="Johnson, Chad" userId="29e26967-ee32-4210-a1e6-19e5305e9c5f" providerId="ADAL" clId="{8A1250E8-2B81-4F70-AF4B-601AC726C0D3}" dt="2023-03-05T16:03:08.223" v="650" actId="478"/>
          <ac:spMkLst>
            <pc:docMk/>
            <pc:sldMk cId="0" sldId="311"/>
            <ac:spMk id="210946" creationId="{05BAC0CE-18AF-44B1-AE74-245AD4B530C2}"/>
          </ac:spMkLst>
        </pc:spChg>
        <pc:spChg chg="del mod">
          <ac:chgData name="Johnson, Chad" userId="29e26967-ee32-4210-a1e6-19e5305e9c5f" providerId="ADAL" clId="{8A1250E8-2B81-4F70-AF4B-601AC726C0D3}" dt="2023-03-05T15:13:26.955" v="405"/>
          <ac:spMkLst>
            <pc:docMk/>
            <pc:sldMk cId="0" sldId="311"/>
            <ac:spMk id="210947" creationId="{4E027997-0AE2-8658-F1EC-9F3B8F8E4303}"/>
          </ac:spMkLst>
        </pc:spChg>
        <pc:spChg chg="mod ord">
          <ac:chgData name="Johnson, Chad" userId="29e26967-ee32-4210-a1e6-19e5305e9c5f" providerId="ADAL" clId="{8A1250E8-2B81-4F70-AF4B-601AC726C0D3}" dt="2023-03-05T17:49:25.924" v="2637" actId="255"/>
          <ac:spMkLst>
            <pc:docMk/>
            <pc:sldMk cId="0" sldId="311"/>
            <ac:spMk id="210949" creationId="{37840B40-52C4-F8A9-1F19-685D88EABE27}"/>
          </ac:spMkLst>
        </pc:spChg>
        <pc:picChg chg="del">
          <ac:chgData name="Johnson, Chad" userId="29e26967-ee32-4210-a1e6-19e5305e9c5f" providerId="ADAL" clId="{8A1250E8-2B81-4F70-AF4B-601AC726C0D3}" dt="2023-03-05T15:13:23.117" v="399" actId="478"/>
          <ac:picMkLst>
            <pc:docMk/>
            <pc:sldMk cId="0" sldId="311"/>
            <ac:picMk id="210950" creationId="{C745DBE1-F546-8ADE-583E-72E5256B0EA0}"/>
          </ac:picMkLst>
        </pc:picChg>
        <pc:picChg chg="del">
          <ac:chgData name="Johnson, Chad" userId="29e26967-ee32-4210-a1e6-19e5305e9c5f" providerId="ADAL" clId="{8A1250E8-2B81-4F70-AF4B-601AC726C0D3}" dt="2023-03-05T15:13:23.517" v="400" actId="478"/>
          <ac:picMkLst>
            <pc:docMk/>
            <pc:sldMk cId="0" sldId="311"/>
            <ac:picMk id="210951" creationId="{FCB58608-5E8F-0AB4-0101-0E1C1F9E711F}"/>
          </ac:picMkLst>
        </pc:picChg>
        <pc:picChg chg="del">
          <ac:chgData name="Johnson, Chad" userId="29e26967-ee32-4210-a1e6-19e5305e9c5f" providerId="ADAL" clId="{8A1250E8-2B81-4F70-AF4B-601AC726C0D3}" dt="2023-03-05T15:13:22.765" v="398" actId="478"/>
          <ac:picMkLst>
            <pc:docMk/>
            <pc:sldMk cId="0" sldId="311"/>
            <ac:picMk id="210952" creationId="{4009DC48-AC1D-222A-AD90-05D7DDEA4708}"/>
          </ac:picMkLst>
        </pc:picChg>
      </pc:sldChg>
      <pc:sldChg chg="addSp delSp modSp del mod modClrScheme chgLayout">
        <pc:chgData name="Johnson, Chad" userId="29e26967-ee32-4210-a1e6-19e5305e9c5f" providerId="ADAL" clId="{8A1250E8-2B81-4F70-AF4B-601AC726C0D3}" dt="2023-03-05T17:49:21.291" v="2635" actId="255"/>
        <pc:sldMkLst>
          <pc:docMk/>
          <pc:sldMk cId="0" sldId="312"/>
        </pc:sldMkLst>
        <pc:spChg chg="add mod ord">
          <ac:chgData name="Johnson, Chad" userId="29e26967-ee32-4210-a1e6-19e5305e9c5f" providerId="ADAL" clId="{8A1250E8-2B81-4F70-AF4B-601AC726C0D3}" dt="2023-03-05T17:38:44.412" v="2316" actId="255"/>
          <ac:spMkLst>
            <pc:docMk/>
            <pc:sldMk cId="0" sldId="312"/>
            <ac:spMk id="2" creationId="{98A60A24-BE5E-C91A-9B50-6BA70BE98799}"/>
          </ac:spMkLst>
        </pc:spChg>
        <pc:spChg chg="del">
          <ac:chgData name="Johnson, Chad" userId="29e26967-ee32-4210-a1e6-19e5305e9c5f" providerId="ADAL" clId="{8A1250E8-2B81-4F70-AF4B-601AC726C0D3}" dt="2023-03-05T16:03:09.167" v="651" actId="478"/>
          <ac:spMkLst>
            <pc:docMk/>
            <pc:sldMk cId="0" sldId="312"/>
            <ac:spMk id="212994" creationId="{30F39B82-30E8-5301-92E4-01D5A77187F1}"/>
          </ac:spMkLst>
        </pc:spChg>
        <pc:spChg chg="del mod">
          <ac:chgData name="Johnson, Chad" userId="29e26967-ee32-4210-a1e6-19e5305e9c5f" providerId="ADAL" clId="{8A1250E8-2B81-4F70-AF4B-601AC726C0D3}" dt="2023-03-05T15:13:33.621" v="412"/>
          <ac:spMkLst>
            <pc:docMk/>
            <pc:sldMk cId="0" sldId="312"/>
            <ac:spMk id="212995" creationId="{A7F06EBF-6B52-1E4D-AA13-C5B651D13B78}"/>
          </ac:spMkLst>
        </pc:spChg>
        <pc:spChg chg="mod ord">
          <ac:chgData name="Johnson, Chad" userId="29e26967-ee32-4210-a1e6-19e5305e9c5f" providerId="ADAL" clId="{8A1250E8-2B81-4F70-AF4B-601AC726C0D3}" dt="2023-03-05T17:49:21.291" v="2635" actId="255"/>
          <ac:spMkLst>
            <pc:docMk/>
            <pc:sldMk cId="0" sldId="312"/>
            <ac:spMk id="212997" creationId="{6F6506BC-4C24-41E6-9E44-D7B02F2371B3}"/>
          </ac:spMkLst>
        </pc:spChg>
        <pc:picChg chg="del">
          <ac:chgData name="Johnson, Chad" userId="29e26967-ee32-4210-a1e6-19e5305e9c5f" providerId="ADAL" clId="{8A1250E8-2B81-4F70-AF4B-601AC726C0D3}" dt="2023-03-05T15:13:29.085" v="407" actId="478"/>
          <ac:picMkLst>
            <pc:docMk/>
            <pc:sldMk cId="0" sldId="312"/>
            <ac:picMk id="212998" creationId="{DE5E8BF0-6DCA-4873-A0BA-1C13657F4E23}"/>
          </ac:picMkLst>
        </pc:picChg>
        <pc:picChg chg="del">
          <ac:chgData name="Johnson, Chad" userId="29e26967-ee32-4210-a1e6-19e5305e9c5f" providerId="ADAL" clId="{8A1250E8-2B81-4F70-AF4B-601AC726C0D3}" dt="2023-03-05T15:13:29.581" v="408" actId="478"/>
          <ac:picMkLst>
            <pc:docMk/>
            <pc:sldMk cId="0" sldId="312"/>
            <ac:picMk id="212999" creationId="{AA7B9C6E-9613-C9F7-2925-D002CF3EC965}"/>
          </ac:picMkLst>
        </pc:picChg>
        <pc:picChg chg="del">
          <ac:chgData name="Johnson, Chad" userId="29e26967-ee32-4210-a1e6-19e5305e9c5f" providerId="ADAL" clId="{8A1250E8-2B81-4F70-AF4B-601AC726C0D3}" dt="2023-03-05T15:13:28.445" v="406" actId="478"/>
          <ac:picMkLst>
            <pc:docMk/>
            <pc:sldMk cId="0" sldId="312"/>
            <ac:picMk id="213000" creationId="{106849F9-D655-F11C-0BC3-6D109D349D30}"/>
          </ac:picMkLst>
        </pc:picChg>
      </pc:sldChg>
      <pc:sldChg chg="addSp delSp modSp del mod modClrScheme chgLayout">
        <pc:chgData name="Johnson, Chad" userId="29e26967-ee32-4210-a1e6-19e5305e9c5f" providerId="ADAL" clId="{8A1250E8-2B81-4F70-AF4B-601AC726C0D3}" dt="2023-03-05T17:49:15.563" v="2633" actId="255"/>
        <pc:sldMkLst>
          <pc:docMk/>
          <pc:sldMk cId="0" sldId="313"/>
        </pc:sldMkLst>
        <pc:spChg chg="add mod ord">
          <ac:chgData name="Johnson, Chad" userId="29e26967-ee32-4210-a1e6-19e5305e9c5f" providerId="ADAL" clId="{8A1250E8-2B81-4F70-AF4B-601AC726C0D3}" dt="2023-03-05T17:39:20.834" v="2336" actId="5793"/>
          <ac:spMkLst>
            <pc:docMk/>
            <pc:sldMk cId="0" sldId="313"/>
            <ac:spMk id="2" creationId="{AED0E2A4-2C22-79B2-6014-823B8FF93D5E}"/>
          </ac:spMkLst>
        </pc:spChg>
        <pc:spChg chg="del">
          <ac:chgData name="Johnson, Chad" userId="29e26967-ee32-4210-a1e6-19e5305e9c5f" providerId="ADAL" clId="{8A1250E8-2B81-4F70-AF4B-601AC726C0D3}" dt="2023-03-05T16:03:10.095" v="652" actId="478"/>
          <ac:spMkLst>
            <pc:docMk/>
            <pc:sldMk cId="0" sldId="313"/>
            <ac:spMk id="215042" creationId="{BD20B5F5-239B-F5CA-8BE0-36BBDB9A2DC4}"/>
          </ac:spMkLst>
        </pc:spChg>
        <pc:spChg chg="del mod">
          <ac:chgData name="Johnson, Chad" userId="29e26967-ee32-4210-a1e6-19e5305e9c5f" providerId="ADAL" clId="{8A1250E8-2B81-4F70-AF4B-601AC726C0D3}" dt="2023-03-05T15:13:39.423" v="419"/>
          <ac:spMkLst>
            <pc:docMk/>
            <pc:sldMk cId="0" sldId="313"/>
            <ac:spMk id="215043" creationId="{2BE59C26-0FBB-4927-A099-E58641CE0378}"/>
          </ac:spMkLst>
        </pc:spChg>
        <pc:spChg chg="mod ord">
          <ac:chgData name="Johnson, Chad" userId="29e26967-ee32-4210-a1e6-19e5305e9c5f" providerId="ADAL" clId="{8A1250E8-2B81-4F70-AF4B-601AC726C0D3}" dt="2023-03-05T17:49:15.563" v="2633" actId="255"/>
          <ac:spMkLst>
            <pc:docMk/>
            <pc:sldMk cId="0" sldId="313"/>
            <ac:spMk id="215045" creationId="{92D51802-1FD9-DE67-F7EF-62E0D63B224A}"/>
          </ac:spMkLst>
        </pc:spChg>
        <pc:picChg chg="del">
          <ac:chgData name="Johnson, Chad" userId="29e26967-ee32-4210-a1e6-19e5305e9c5f" providerId="ADAL" clId="{8A1250E8-2B81-4F70-AF4B-601AC726C0D3}" dt="2023-03-05T15:13:35.469" v="414" actId="478"/>
          <ac:picMkLst>
            <pc:docMk/>
            <pc:sldMk cId="0" sldId="313"/>
            <ac:picMk id="215046" creationId="{2F1B453E-F9D3-405C-9D54-D8044E63C47C}"/>
          </ac:picMkLst>
        </pc:picChg>
        <pc:picChg chg="del">
          <ac:chgData name="Johnson, Chad" userId="29e26967-ee32-4210-a1e6-19e5305e9c5f" providerId="ADAL" clId="{8A1250E8-2B81-4F70-AF4B-601AC726C0D3}" dt="2023-03-05T15:13:35.902" v="415" actId="478"/>
          <ac:picMkLst>
            <pc:docMk/>
            <pc:sldMk cId="0" sldId="313"/>
            <ac:picMk id="215047" creationId="{7A5C20D5-5A98-862C-E0D9-53AC09F071C0}"/>
          </ac:picMkLst>
        </pc:picChg>
        <pc:picChg chg="del">
          <ac:chgData name="Johnson, Chad" userId="29e26967-ee32-4210-a1e6-19e5305e9c5f" providerId="ADAL" clId="{8A1250E8-2B81-4F70-AF4B-601AC726C0D3}" dt="2023-03-05T15:13:35.004" v="413" actId="478"/>
          <ac:picMkLst>
            <pc:docMk/>
            <pc:sldMk cId="0" sldId="313"/>
            <ac:picMk id="215048" creationId="{9799C5AE-0900-C79D-5135-31D3B0AEB887}"/>
          </ac:picMkLst>
        </pc:picChg>
      </pc:sldChg>
      <pc:sldChg chg="addSp delSp modSp del mod modClrScheme chgLayout">
        <pc:chgData name="Johnson, Chad" userId="29e26967-ee32-4210-a1e6-19e5305e9c5f" providerId="ADAL" clId="{8A1250E8-2B81-4F70-AF4B-601AC726C0D3}" dt="2023-03-05T17:49:10.473" v="2631" actId="255"/>
        <pc:sldMkLst>
          <pc:docMk/>
          <pc:sldMk cId="0" sldId="314"/>
        </pc:sldMkLst>
        <pc:spChg chg="add mod ord">
          <ac:chgData name="Johnson, Chad" userId="29e26967-ee32-4210-a1e6-19e5305e9c5f" providerId="ADAL" clId="{8A1250E8-2B81-4F70-AF4B-601AC726C0D3}" dt="2023-03-05T17:39:43.975" v="2360" actId="255"/>
          <ac:spMkLst>
            <pc:docMk/>
            <pc:sldMk cId="0" sldId="314"/>
            <ac:spMk id="2" creationId="{3A354330-5642-5732-534E-5BF0E6B9F318}"/>
          </ac:spMkLst>
        </pc:spChg>
        <pc:spChg chg="del">
          <ac:chgData name="Johnson, Chad" userId="29e26967-ee32-4210-a1e6-19e5305e9c5f" providerId="ADAL" clId="{8A1250E8-2B81-4F70-AF4B-601AC726C0D3}" dt="2023-03-05T16:03:10.959" v="653" actId="478"/>
          <ac:spMkLst>
            <pc:docMk/>
            <pc:sldMk cId="0" sldId="314"/>
            <ac:spMk id="217090" creationId="{AA766B88-B2B6-9037-2743-17BD96641693}"/>
          </ac:spMkLst>
        </pc:spChg>
        <pc:spChg chg="del mod">
          <ac:chgData name="Johnson, Chad" userId="29e26967-ee32-4210-a1e6-19e5305e9c5f" providerId="ADAL" clId="{8A1250E8-2B81-4F70-AF4B-601AC726C0D3}" dt="2023-03-05T15:13:45.711" v="427"/>
          <ac:spMkLst>
            <pc:docMk/>
            <pc:sldMk cId="0" sldId="314"/>
            <ac:spMk id="217091" creationId="{1C2C8A39-F012-27B8-FF80-0B756AE796F8}"/>
          </ac:spMkLst>
        </pc:spChg>
        <pc:spChg chg="mod ord">
          <ac:chgData name="Johnson, Chad" userId="29e26967-ee32-4210-a1e6-19e5305e9c5f" providerId="ADAL" clId="{8A1250E8-2B81-4F70-AF4B-601AC726C0D3}" dt="2023-03-05T17:49:10.473" v="2631" actId="255"/>
          <ac:spMkLst>
            <pc:docMk/>
            <pc:sldMk cId="0" sldId="314"/>
            <ac:spMk id="217093" creationId="{FC8C7A4E-76DB-D4F8-8EC4-224D3AB835F4}"/>
          </ac:spMkLst>
        </pc:spChg>
        <pc:picChg chg="del">
          <ac:chgData name="Johnson, Chad" userId="29e26967-ee32-4210-a1e6-19e5305e9c5f" providerId="ADAL" clId="{8A1250E8-2B81-4F70-AF4B-601AC726C0D3}" dt="2023-03-05T15:13:41.422" v="421" actId="478"/>
          <ac:picMkLst>
            <pc:docMk/>
            <pc:sldMk cId="0" sldId="314"/>
            <ac:picMk id="217094" creationId="{C0249AD5-91E8-705A-0896-6E495BE67F52}"/>
          </ac:picMkLst>
        </pc:picChg>
        <pc:picChg chg="del">
          <ac:chgData name="Johnson, Chad" userId="29e26967-ee32-4210-a1e6-19e5305e9c5f" providerId="ADAL" clId="{8A1250E8-2B81-4F70-AF4B-601AC726C0D3}" dt="2023-03-05T15:13:42.157" v="422" actId="478"/>
          <ac:picMkLst>
            <pc:docMk/>
            <pc:sldMk cId="0" sldId="314"/>
            <ac:picMk id="217095" creationId="{9697E3F9-BF6E-8C61-2364-84EF0F41AA68}"/>
          </ac:picMkLst>
        </pc:picChg>
        <pc:picChg chg="del">
          <ac:chgData name="Johnson, Chad" userId="29e26967-ee32-4210-a1e6-19e5305e9c5f" providerId="ADAL" clId="{8A1250E8-2B81-4F70-AF4B-601AC726C0D3}" dt="2023-03-05T15:13:40.973" v="420" actId="478"/>
          <ac:picMkLst>
            <pc:docMk/>
            <pc:sldMk cId="0" sldId="314"/>
            <ac:picMk id="217096" creationId="{CE96D0D5-7EB3-C91F-C749-B16BFE06995A}"/>
          </ac:picMkLst>
        </pc:picChg>
      </pc:sldChg>
      <pc:sldChg chg="addSp delSp modSp del mod modClrScheme chgLayout">
        <pc:chgData name="Johnson, Chad" userId="29e26967-ee32-4210-a1e6-19e5305e9c5f" providerId="ADAL" clId="{8A1250E8-2B81-4F70-AF4B-601AC726C0D3}" dt="2023-03-05T17:49:03.571" v="2629" actId="255"/>
        <pc:sldMkLst>
          <pc:docMk/>
          <pc:sldMk cId="0" sldId="315"/>
        </pc:sldMkLst>
        <pc:spChg chg="add mod ord">
          <ac:chgData name="Johnson, Chad" userId="29e26967-ee32-4210-a1e6-19e5305e9c5f" providerId="ADAL" clId="{8A1250E8-2B81-4F70-AF4B-601AC726C0D3}" dt="2023-03-05T17:40:24.420" v="2380" actId="20577"/>
          <ac:spMkLst>
            <pc:docMk/>
            <pc:sldMk cId="0" sldId="315"/>
            <ac:spMk id="2" creationId="{71B44794-85AF-9AA8-382A-657DA3E2131B}"/>
          </ac:spMkLst>
        </pc:spChg>
        <pc:spChg chg="del">
          <ac:chgData name="Johnson, Chad" userId="29e26967-ee32-4210-a1e6-19e5305e9c5f" providerId="ADAL" clId="{8A1250E8-2B81-4F70-AF4B-601AC726C0D3}" dt="2023-03-05T16:03:11.855" v="654" actId="478"/>
          <ac:spMkLst>
            <pc:docMk/>
            <pc:sldMk cId="0" sldId="315"/>
            <ac:spMk id="219138" creationId="{D88117EA-CE83-D961-70A3-29FB88973747}"/>
          </ac:spMkLst>
        </pc:spChg>
        <pc:spChg chg="del mod">
          <ac:chgData name="Johnson, Chad" userId="29e26967-ee32-4210-a1e6-19e5305e9c5f" providerId="ADAL" clId="{8A1250E8-2B81-4F70-AF4B-601AC726C0D3}" dt="2023-03-05T15:13:51.798" v="434"/>
          <ac:spMkLst>
            <pc:docMk/>
            <pc:sldMk cId="0" sldId="315"/>
            <ac:spMk id="219139" creationId="{716DAF3C-D610-81DD-1629-C9DEC26F35A0}"/>
          </ac:spMkLst>
        </pc:spChg>
        <pc:spChg chg="mod ord">
          <ac:chgData name="Johnson, Chad" userId="29e26967-ee32-4210-a1e6-19e5305e9c5f" providerId="ADAL" clId="{8A1250E8-2B81-4F70-AF4B-601AC726C0D3}" dt="2023-03-05T17:49:03.571" v="2629" actId="255"/>
          <ac:spMkLst>
            <pc:docMk/>
            <pc:sldMk cId="0" sldId="315"/>
            <ac:spMk id="219141" creationId="{2ACD172E-5C5F-D9D7-6E23-D4C2D96397DB}"/>
          </ac:spMkLst>
        </pc:spChg>
        <pc:picChg chg="del">
          <ac:chgData name="Johnson, Chad" userId="29e26967-ee32-4210-a1e6-19e5305e9c5f" providerId="ADAL" clId="{8A1250E8-2B81-4F70-AF4B-601AC726C0D3}" dt="2023-03-05T15:13:47.677" v="429" actId="478"/>
          <ac:picMkLst>
            <pc:docMk/>
            <pc:sldMk cId="0" sldId="315"/>
            <ac:picMk id="219142" creationId="{4F3DD9B8-78C1-E9B6-6E97-577D2D5CC36E}"/>
          </ac:picMkLst>
        </pc:picChg>
        <pc:picChg chg="del">
          <ac:chgData name="Johnson, Chad" userId="29e26967-ee32-4210-a1e6-19e5305e9c5f" providerId="ADAL" clId="{8A1250E8-2B81-4F70-AF4B-601AC726C0D3}" dt="2023-03-05T15:13:48.237" v="430" actId="478"/>
          <ac:picMkLst>
            <pc:docMk/>
            <pc:sldMk cId="0" sldId="315"/>
            <ac:picMk id="219143" creationId="{ED111120-E111-31D9-B0B9-9B84F2A30A28}"/>
          </ac:picMkLst>
        </pc:picChg>
        <pc:picChg chg="del">
          <ac:chgData name="Johnson, Chad" userId="29e26967-ee32-4210-a1e6-19e5305e9c5f" providerId="ADAL" clId="{8A1250E8-2B81-4F70-AF4B-601AC726C0D3}" dt="2023-03-05T15:13:47.068" v="428" actId="478"/>
          <ac:picMkLst>
            <pc:docMk/>
            <pc:sldMk cId="0" sldId="315"/>
            <ac:picMk id="219144" creationId="{E393656A-2906-C5FF-DAC4-92F8B822A82A}"/>
          </ac:picMkLst>
        </pc:picChg>
      </pc:sldChg>
      <pc:sldChg chg="addSp delSp modSp del mod modClrScheme chgLayout">
        <pc:chgData name="Johnson, Chad" userId="29e26967-ee32-4210-a1e6-19e5305e9c5f" providerId="ADAL" clId="{8A1250E8-2B81-4F70-AF4B-601AC726C0D3}" dt="2023-03-05T17:48:58.674" v="2627" actId="255"/>
        <pc:sldMkLst>
          <pc:docMk/>
          <pc:sldMk cId="0" sldId="316"/>
        </pc:sldMkLst>
        <pc:spChg chg="add mod ord">
          <ac:chgData name="Johnson, Chad" userId="29e26967-ee32-4210-a1e6-19e5305e9c5f" providerId="ADAL" clId="{8A1250E8-2B81-4F70-AF4B-601AC726C0D3}" dt="2023-03-05T17:40:38.387" v="2389" actId="403"/>
          <ac:spMkLst>
            <pc:docMk/>
            <pc:sldMk cId="0" sldId="316"/>
            <ac:spMk id="2" creationId="{F472686C-6598-757D-58E3-FF0745505A59}"/>
          </ac:spMkLst>
        </pc:spChg>
        <pc:spChg chg="del">
          <ac:chgData name="Johnson, Chad" userId="29e26967-ee32-4210-a1e6-19e5305e9c5f" providerId="ADAL" clId="{8A1250E8-2B81-4F70-AF4B-601AC726C0D3}" dt="2023-03-05T16:03:12.671" v="655" actId="478"/>
          <ac:spMkLst>
            <pc:docMk/>
            <pc:sldMk cId="0" sldId="316"/>
            <ac:spMk id="221186" creationId="{B2143112-27B0-14CB-A4E3-288377523308}"/>
          </ac:spMkLst>
        </pc:spChg>
        <pc:spChg chg="del mod">
          <ac:chgData name="Johnson, Chad" userId="29e26967-ee32-4210-a1e6-19e5305e9c5f" providerId="ADAL" clId="{8A1250E8-2B81-4F70-AF4B-601AC726C0D3}" dt="2023-03-05T15:13:57.649" v="441"/>
          <ac:spMkLst>
            <pc:docMk/>
            <pc:sldMk cId="0" sldId="316"/>
            <ac:spMk id="221187" creationId="{F03DFBB3-F4C9-E8DB-BB6C-D6E69704D1C3}"/>
          </ac:spMkLst>
        </pc:spChg>
        <pc:spChg chg="mod ord">
          <ac:chgData name="Johnson, Chad" userId="29e26967-ee32-4210-a1e6-19e5305e9c5f" providerId="ADAL" clId="{8A1250E8-2B81-4F70-AF4B-601AC726C0D3}" dt="2023-03-05T17:48:58.674" v="2627" actId="255"/>
          <ac:spMkLst>
            <pc:docMk/>
            <pc:sldMk cId="0" sldId="316"/>
            <ac:spMk id="221189" creationId="{922C60D0-396C-25FD-FC7F-EED24CFD60CD}"/>
          </ac:spMkLst>
        </pc:spChg>
        <pc:picChg chg="del">
          <ac:chgData name="Johnson, Chad" userId="29e26967-ee32-4210-a1e6-19e5305e9c5f" providerId="ADAL" clId="{8A1250E8-2B81-4F70-AF4B-601AC726C0D3}" dt="2023-03-05T15:13:53.678" v="436" actId="478"/>
          <ac:picMkLst>
            <pc:docMk/>
            <pc:sldMk cId="0" sldId="316"/>
            <ac:picMk id="221190" creationId="{F31D6CCD-E71E-ADD1-8F93-C9DD4B4D4BCA}"/>
          </ac:picMkLst>
        </pc:picChg>
        <pc:picChg chg="del">
          <ac:chgData name="Johnson, Chad" userId="29e26967-ee32-4210-a1e6-19e5305e9c5f" providerId="ADAL" clId="{8A1250E8-2B81-4F70-AF4B-601AC726C0D3}" dt="2023-03-05T15:13:54.082" v="437" actId="478"/>
          <ac:picMkLst>
            <pc:docMk/>
            <pc:sldMk cId="0" sldId="316"/>
            <ac:picMk id="221191" creationId="{AE7F6CB1-EFF4-6CE3-726A-D38B1A283401}"/>
          </ac:picMkLst>
        </pc:picChg>
        <pc:picChg chg="del">
          <ac:chgData name="Johnson, Chad" userId="29e26967-ee32-4210-a1e6-19e5305e9c5f" providerId="ADAL" clId="{8A1250E8-2B81-4F70-AF4B-601AC726C0D3}" dt="2023-03-05T15:13:53.213" v="435" actId="478"/>
          <ac:picMkLst>
            <pc:docMk/>
            <pc:sldMk cId="0" sldId="316"/>
            <ac:picMk id="221192" creationId="{8EEF1DA5-BE2A-8004-107C-E2D1A3D59F0D}"/>
          </ac:picMkLst>
        </pc:picChg>
      </pc:sldChg>
      <pc:sldChg chg="addSp delSp modSp del mod modClrScheme chgLayout">
        <pc:chgData name="Johnson, Chad" userId="29e26967-ee32-4210-a1e6-19e5305e9c5f" providerId="ADAL" clId="{8A1250E8-2B81-4F70-AF4B-601AC726C0D3}" dt="2023-03-05T17:48:53.875" v="2625" actId="255"/>
        <pc:sldMkLst>
          <pc:docMk/>
          <pc:sldMk cId="0" sldId="317"/>
        </pc:sldMkLst>
        <pc:spChg chg="add mod ord">
          <ac:chgData name="Johnson, Chad" userId="29e26967-ee32-4210-a1e6-19e5305e9c5f" providerId="ADAL" clId="{8A1250E8-2B81-4F70-AF4B-601AC726C0D3}" dt="2023-03-05T17:40:53.452" v="2402" actId="255"/>
          <ac:spMkLst>
            <pc:docMk/>
            <pc:sldMk cId="0" sldId="317"/>
            <ac:spMk id="2" creationId="{C6F4DF7F-AFBA-77DE-E753-2B059BEBC9DA}"/>
          </ac:spMkLst>
        </pc:spChg>
        <pc:spChg chg="del">
          <ac:chgData name="Johnson, Chad" userId="29e26967-ee32-4210-a1e6-19e5305e9c5f" providerId="ADAL" clId="{8A1250E8-2B81-4F70-AF4B-601AC726C0D3}" dt="2023-03-05T16:03:14.095" v="656" actId="478"/>
          <ac:spMkLst>
            <pc:docMk/>
            <pc:sldMk cId="0" sldId="317"/>
            <ac:spMk id="223234" creationId="{186142A8-4F37-22A0-2174-24574B349E8D}"/>
          </ac:spMkLst>
        </pc:spChg>
        <pc:spChg chg="del mod">
          <ac:chgData name="Johnson, Chad" userId="29e26967-ee32-4210-a1e6-19e5305e9c5f" providerId="ADAL" clId="{8A1250E8-2B81-4F70-AF4B-601AC726C0D3}" dt="2023-03-05T15:14:05.561" v="448"/>
          <ac:spMkLst>
            <pc:docMk/>
            <pc:sldMk cId="0" sldId="317"/>
            <ac:spMk id="223235" creationId="{A93FFC60-DAF6-DAEF-02C1-676D6C7F5E5E}"/>
          </ac:spMkLst>
        </pc:spChg>
        <pc:spChg chg="mod ord">
          <ac:chgData name="Johnson, Chad" userId="29e26967-ee32-4210-a1e6-19e5305e9c5f" providerId="ADAL" clId="{8A1250E8-2B81-4F70-AF4B-601AC726C0D3}" dt="2023-03-05T17:48:53.875" v="2625" actId="255"/>
          <ac:spMkLst>
            <pc:docMk/>
            <pc:sldMk cId="0" sldId="317"/>
            <ac:spMk id="223237" creationId="{0D139F05-FFFB-8184-1189-5C36A6206198}"/>
          </ac:spMkLst>
        </pc:spChg>
        <pc:picChg chg="del">
          <ac:chgData name="Johnson, Chad" userId="29e26967-ee32-4210-a1e6-19e5305e9c5f" providerId="ADAL" clId="{8A1250E8-2B81-4F70-AF4B-601AC726C0D3}" dt="2023-03-05T15:13:59.646" v="443" actId="478"/>
          <ac:picMkLst>
            <pc:docMk/>
            <pc:sldMk cId="0" sldId="317"/>
            <ac:picMk id="223238" creationId="{88960010-491A-64B7-F224-39283EA779C8}"/>
          </ac:picMkLst>
        </pc:picChg>
        <pc:picChg chg="del">
          <ac:chgData name="Johnson, Chad" userId="29e26967-ee32-4210-a1e6-19e5305e9c5f" providerId="ADAL" clId="{8A1250E8-2B81-4F70-AF4B-601AC726C0D3}" dt="2023-03-05T15:14:00.079" v="444" actId="478"/>
          <ac:picMkLst>
            <pc:docMk/>
            <pc:sldMk cId="0" sldId="317"/>
            <ac:picMk id="223239" creationId="{B3BEC3F7-D71C-B4E4-DEDB-B368BEF0DCB4}"/>
          </ac:picMkLst>
        </pc:picChg>
        <pc:picChg chg="del">
          <ac:chgData name="Johnson, Chad" userId="29e26967-ee32-4210-a1e6-19e5305e9c5f" providerId="ADAL" clId="{8A1250E8-2B81-4F70-AF4B-601AC726C0D3}" dt="2023-03-05T15:13:59.229" v="442" actId="478"/>
          <ac:picMkLst>
            <pc:docMk/>
            <pc:sldMk cId="0" sldId="317"/>
            <ac:picMk id="223240" creationId="{BA3CC247-1AFE-AF24-22EB-D265417476D4}"/>
          </ac:picMkLst>
        </pc:picChg>
      </pc:sldChg>
      <pc:sldChg chg="addSp delSp modSp del mod modClrScheme chgLayout">
        <pc:chgData name="Johnson, Chad" userId="29e26967-ee32-4210-a1e6-19e5305e9c5f" providerId="ADAL" clId="{8A1250E8-2B81-4F70-AF4B-601AC726C0D3}" dt="2023-03-05T17:48:48.531" v="2623" actId="255"/>
        <pc:sldMkLst>
          <pc:docMk/>
          <pc:sldMk cId="0" sldId="318"/>
        </pc:sldMkLst>
        <pc:spChg chg="add mod ord">
          <ac:chgData name="Johnson, Chad" userId="29e26967-ee32-4210-a1e6-19e5305e9c5f" providerId="ADAL" clId="{8A1250E8-2B81-4F70-AF4B-601AC726C0D3}" dt="2023-03-05T17:41:10.866" v="2415" actId="255"/>
          <ac:spMkLst>
            <pc:docMk/>
            <pc:sldMk cId="0" sldId="318"/>
            <ac:spMk id="2" creationId="{CF550675-F787-88E9-281A-594655A101A2}"/>
          </ac:spMkLst>
        </pc:spChg>
        <pc:spChg chg="del">
          <ac:chgData name="Johnson, Chad" userId="29e26967-ee32-4210-a1e6-19e5305e9c5f" providerId="ADAL" clId="{8A1250E8-2B81-4F70-AF4B-601AC726C0D3}" dt="2023-03-05T16:03:15.071" v="657" actId="478"/>
          <ac:spMkLst>
            <pc:docMk/>
            <pc:sldMk cId="0" sldId="318"/>
            <ac:spMk id="225282" creationId="{286E013C-4209-5D56-BDFE-938E22D1A9F1}"/>
          </ac:spMkLst>
        </pc:spChg>
        <pc:spChg chg="del mod">
          <ac:chgData name="Johnson, Chad" userId="29e26967-ee32-4210-a1e6-19e5305e9c5f" providerId="ADAL" clId="{8A1250E8-2B81-4F70-AF4B-601AC726C0D3}" dt="2023-03-05T15:14:11.755" v="455"/>
          <ac:spMkLst>
            <pc:docMk/>
            <pc:sldMk cId="0" sldId="318"/>
            <ac:spMk id="225283" creationId="{0E546A70-2965-95C7-8D70-B813353403AF}"/>
          </ac:spMkLst>
        </pc:spChg>
        <pc:spChg chg="mod ord">
          <ac:chgData name="Johnson, Chad" userId="29e26967-ee32-4210-a1e6-19e5305e9c5f" providerId="ADAL" clId="{8A1250E8-2B81-4F70-AF4B-601AC726C0D3}" dt="2023-03-05T17:48:48.531" v="2623" actId="255"/>
          <ac:spMkLst>
            <pc:docMk/>
            <pc:sldMk cId="0" sldId="318"/>
            <ac:spMk id="225285" creationId="{3AB3DAC8-626A-BA9F-43A3-3F8653D68521}"/>
          </ac:spMkLst>
        </pc:spChg>
        <pc:picChg chg="del">
          <ac:chgData name="Johnson, Chad" userId="29e26967-ee32-4210-a1e6-19e5305e9c5f" providerId="ADAL" clId="{8A1250E8-2B81-4F70-AF4B-601AC726C0D3}" dt="2023-03-05T15:14:07.566" v="450" actId="478"/>
          <ac:picMkLst>
            <pc:docMk/>
            <pc:sldMk cId="0" sldId="318"/>
            <ac:picMk id="225286" creationId="{6F189F6F-D4BC-53F7-66F8-06067AEBB28D}"/>
          </ac:picMkLst>
        </pc:picChg>
        <pc:picChg chg="del">
          <ac:chgData name="Johnson, Chad" userId="29e26967-ee32-4210-a1e6-19e5305e9c5f" providerId="ADAL" clId="{8A1250E8-2B81-4F70-AF4B-601AC726C0D3}" dt="2023-03-05T15:14:08.206" v="451" actId="478"/>
          <ac:picMkLst>
            <pc:docMk/>
            <pc:sldMk cId="0" sldId="318"/>
            <ac:picMk id="225287" creationId="{C8D5488A-C6BD-B937-360B-E8BE1E119B04}"/>
          </ac:picMkLst>
        </pc:picChg>
        <pc:picChg chg="del">
          <ac:chgData name="Johnson, Chad" userId="29e26967-ee32-4210-a1e6-19e5305e9c5f" providerId="ADAL" clId="{8A1250E8-2B81-4F70-AF4B-601AC726C0D3}" dt="2023-03-05T15:14:07.053" v="449" actId="478"/>
          <ac:picMkLst>
            <pc:docMk/>
            <pc:sldMk cId="0" sldId="318"/>
            <ac:picMk id="225288" creationId="{A6076491-6B31-2242-763B-566DD99932B4}"/>
          </ac:picMkLst>
        </pc:picChg>
      </pc:sldChg>
      <pc:sldChg chg="addSp delSp modSp del mod modClrScheme chgLayout">
        <pc:chgData name="Johnson, Chad" userId="29e26967-ee32-4210-a1e6-19e5305e9c5f" providerId="ADAL" clId="{8A1250E8-2B81-4F70-AF4B-601AC726C0D3}" dt="2023-03-05T17:48:41.007" v="2621" actId="255"/>
        <pc:sldMkLst>
          <pc:docMk/>
          <pc:sldMk cId="0" sldId="319"/>
        </pc:sldMkLst>
        <pc:spChg chg="add mod ord">
          <ac:chgData name="Johnson, Chad" userId="29e26967-ee32-4210-a1e6-19e5305e9c5f" providerId="ADAL" clId="{8A1250E8-2B81-4F70-AF4B-601AC726C0D3}" dt="2023-03-05T17:41:48.980" v="2425" actId="255"/>
          <ac:spMkLst>
            <pc:docMk/>
            <pc:sldMk cId="0" sldId="319"/>
            <ac:spMk id="2" creationId="{0C1F35FF-A50D-4883-03F5-A40C5C8BE337}"/>
          </ac:spMkLst>
        </pc:spChg>
        <pc:spChg chg="del">
          <ac:chgData name="Johnson, Chad" userId="29e26967-ee32-4210-a1e6-19e5305e9c5f" providerId="ADAL" clId="{8A1250E8-2B81-4F70-AF4B-601AC726C0D3}" dt="2023-03-05T16:03:16.624" v="658" actId="478"/>
          <ac:spMkLst>
            <pc:docMk/>
            <pc:sldMk cId="0" sldId="319"/>
            <ac:spMk id="227330" creationId="{A119E836-E376-A5FA-6323-B942B71B36F7}"/>
          </ac:spMkLst>
        </pc:spChg>
        <pc:spChg chg="del mod">
          <ac:chgData name="Johnson, Chad" userId="29e26967-ee32-4210-a1e6-19e5305e9c5f" providerId="ADAL" clId="{8A1250E8-2B81-4F70-AF4B-601AC726C0D3}" dt="2023-03-05T15:14:17.533" v="462"/>
          <ac:spMkLst>
            <pc:docMk/>
            <pc:sldMk cId="0" sldId="319"/>
            <ac:spMk id="227331" creationId="{797AA141-51DC-8AB2-DE40-38E8A8B08F6E}"/>
          </ac:spMkLst>
        </pc:spChg>
        <pc:spChg chg="mod ord">
          <ac:chgData name="Johnson, Chad" userId="29e26967-ee32-4210-a1e6-19e5305e9c5f" providerId="ADAL" clId="{8A1250E8-2B81-4F70-AF4B-601AC726C0D3}" dt="2023-03-05T17:48:41.007" v="2621" actId="255"/>
          <ac:spMkLst>
            <pc:docMk/>
            <pc:sldMk cId="0" sldId="319"/>
            <ac:spMk id="227333" creationId="{48C9A566-BA00-945C-47B1-AC78741E4C21}"/>
          </ac:spMkLst>
        </pc:spChg>
        <pc:picChg chg="del">
          <ac:chgData name="Johnson, Chad" userId="29e26967-ee32-4210-a1e6-19e5305e9c5f" providerId="ADAL" clId="{8A1250E8-2B81-4F70-AF4B-601AC726C0D3}" dt="2023-03-05T15:14:13.741" v="457" actId="478"/>
          <ac:picMkLst>
            <pc:docMk/>
            <pc:sldMk cId="0" sldId="319"/>
            <ac:picMk id="227334" creationId="{0BCB305C-AD46-1A0D-4940-DE935060A55A}"/>
          </ac:picMkLst>
        </pc:picChg>
        <pc:picChg chg="del">
          <ac:chgData name="Johnson, Chad" userId="29e26967-ee32-4210-a1e6-19e5305e9c5f" providerId="ADAL" clId="{8A1250E8-2B81-4F70-AF4B-601AC726C0D3}" dt="2023-03-05T15:14:14.270" v="458" actId="478"/>
          <ac:picMkLst>
            <pc:docMk/>
            <pc:sldMk cId="0" sldId="319"/>
            <ac:picMk id="227335" creationId="{94A28BEF-EDE3-55B2-23FD-B85C4E643278}"/>
          </ac:picMkLst>
        </pc:picChg>
        <pc:picChg chg="del">
          <ac:chgData name="Johnson, Chad" userId="29e26967-ee32-4210-a1e6-19e5305e9c5f" providerId="ADAL" clId="{8A1250E8-2B81-4F70-AF4B-601AC726C0D3}" dt="2023-03-05T15:14:13.069" v="456" actId="478"/>
          <ac:picMkLst>
            <pc:docMk/>
            <pc:sldMk cId="0" sldId="319"/>
            <ac:picMk id="227336" creationId="{8BFC1570-CE0D-CC9F-3D64-D60820B51AFF}"/>
          </ac:picMkLst>
        </pc:picChg>
      </pc:sldChg>
      <pc:sldChg chg="addSp delSp modSp del mod modClrScheme chgLayout">
        <pc:chgData name="Johnson, Chad" userId="29e26967-ee32-4210-a1e6-19e5305e9c5f" providerId="ADAL" clId="{8A1250E8-2B81-4F70-AF4B-601AC726C0D3}" dt="2023-03-05T17:48:35.052" v="2619" actId="255"/>
        <pc:sldMkLst>
          <pc:docMk/>
          <pc:sldMk cId="0" sldId="320"/>
        </pc:sldMkLst>
        <pc:spChg chg="add mod ord">
          <ac:chgData name="Johnson, Chad" userId="29e26967-ee32-4210-a1e6-19e5305e9c5f" providerId="ADAL" clId="{8A1250E8-2B81-4F70-AF4B-601AC726C0D3}" dt="2023-03-05T17:41:59.674" v="2435" actId="403"/>
          <ac:spMkLst>
            <pc:docMk/>
            <pc:sldMk cId="0" sldId="320"/>
            <ac:spMk id="2" creationId="{5C6C74AD-01CA-B085-A902-7BA199FC8F3D}"/>
          </ac:spMkLst>
        </pc:spChg>
        <pc:spChg chg="del">
          <ac:chgData name="Johnson, Chad" userId="29e26967-ee32-4210-a1e6-19e5305e9c5f" providerId="ADAL" clId="{8A1250E8-2B81-4F70-AF4B-601AC726C0D3}" dt="2023-03-05T16:03:17.615" v="659" actId="478"/>
          <ac:spMkLst>
            <pc:docMk/>
            <pc:sldMk cId="0" sldId="320"/>
            <ac:spMk id="229378" creationId="{D313FBEE-C3BD-C24E-FC60-2C72AF6D8CA9}"/>
          </ac:spMkLst>
        </pc:spChg>
        <pc:spChg chg="del mod">
          <ac:chgData name="Johnson, Chad" userId="29e26967-ee32-4210-a1e6-19e5305e9c5f" providerId="ADAL" clId="{8A1250E8-2B81-4F70-AF4B-601AC726C0D3}" dt="2023-03-05T15:14:23.259" v="469"/>
          <ac:spMkLst>
            <pc:docMk/>
            <pc:sldMk cId="0" sldId="320"/>
            <ac:spMk id="229379" creationId="{C50D200B-BA6D-D955-1CA4-27FD418CB469}"/>
          </ac:spMkLst>
        </pc:spChg>
        <pc:spChg chg="mod ord">
          <ac:chgData name="Johnson, Chad" userId="29e26967-ee32-4210-a1e6-19e5305e9c5f" providerId="ADAL" clId="{8A1250E8-2B81-4F70-AF4B-601AC726C0D3}" dt="2023-03-05T17:48:35.052" v="2619" actId="255"/>
          <ac:spMkLst>
            <pc:docMk/>
            <pc:sldMk cId="0" sldId="320"/>
            <ac:spMk id="229381" creationId="{6CC8FDCD-8CB9-78E5-AE16-DAAB492298C4}"/>
          </ac:spMkLst>
        </pc:spChg>
        <pc:picChg chg="del">
          <ac:chgData name="Johnson, Chad" userId="29e26967-ee32-4210-a1e6-19e5305e9c5f" providerId="ADAL" clId="{8A1250E8-2B81-4F70-AF4B-601AC726C0D3}" dt="2023-03-05T15:14:19.389" v="464" actId="478"/>
          <ac:picMkLst>
            <pc:docMk/>
            <pc:sldMk cId="0" sldId="320"/>
            <ac:picMk id="229382" creationId="{845ACFF2-3EC3-04C2-7091-98628F252CBF}"/>
          </ac:picMkLst>
        </pc:picChg>
        <pc:picChg chg="del">
          <ac:chgData name="Johnson, Chad" userId="29e26967-ee32-4210-a1e6-19e5305e9c5f" providerId="ADAL" clId="{8A1250E8-2B81-4F70-AF4B-601AC726C0D3}" dt="2023-03-05T15:14:19.870" v="465" actId="478"/>
          <ac:picMkLst>
            <pc:docMk/>
            <pc:sldMk cId="0" sldId="320"/>
            <ac:picMk id="229383" creationId="{7620C386-2033-570A-8A4C-2F41D585CDE4}"/>
          </ac:picMkLst>
        </pc:picChg>
        <pc:picChg chg="del">
          <ac:chgData name="Johnson, Chad" userId="29e26967-ee32-4210-a1e6-19e5305e9c5f" providerId="ADAL" clId="{8A1250E8-2B81-4F70-AF4B-601AC726C0D3}" dt="2023-03-05T15:14:18.734" v="463" actId="478"/>
          <ac:picMkLst>
            <pc:docMk/>
            <pc:sldMk cId="0" sldId="320"/>
            <ac:picMk id="229384" creationId="{31EF8B45-DADA-03F4-C2F1-38A2D9159AC3}"/>
          </ac:picMkLst>
        </pc:picChg>
      </pc:sldChg>
      <pc:sldChg chg="addSp delSp modSp del mod modClrScheme chgLayout">
        <pc:chgData name="Johnson, Chad" userId="29e26967-ee32-4210-a1e6-19e5305e9c5f" providerId="ADAL" clId="{8A1250E8-2B81-4F70-AF4B-601AC726C0D3}" dt="2023-03-05T17:48:29.734" v="2617" actId="255"/>
        <pc:sldMkLst>
          <pc:docMk/>
          <pc:sldMk cId="0" sldId="321"/>
        </pc:sldMkLst>
        <pc:spChg chg="add mod ord">
          <ac:chgData name="Johnson, Chad" userId="29e26967-ee32-4210-a1e6-19e5305e9c5f" providerId="ADAL" clId="{8A1250E8-2B81-4F70-AF4B-601AC726C0D3}" dt="2023-03-05T17:43:09.343" v="2443" actId="403"/>
          <ac:spMkLst>
            <pc:docMk/>
            <pc:sldMk cId="0" sldId="321"/>
            <ac:spMk id="2" creationId="{552E4FFB-5BDB-4133-8F50-D998B1022E87}"/>
          </ac:spMkLst>
        </pc:spChg>
        <pc:spChg chg="del">
          <ac:chgData name="Johnson, Chad" userId="29e26967-ee32-4210-a1e6-19e5305e9c5f" providerId="ADAL" clId="{8A1250E8-2B81-4F70-AF4B-601AC726C0D3}" dt="2023-03-05T16:03:18.383" v="660" actId="478"/>
          <ac:spMkLst>
            <pc:docMk/>
            <pc:sldMk cId="0" sldId="321"/>
            <ac:spMk id="231426" creationId="{FC25A32D-B09C-65B4-0097-349D16937F7F}"/>
          </ac:spMkLst>
        </pc:spChg>
        <pc:spChg chg="del mod">
          <ac:chgData name="Johnson, Chad" userId="29e26967-ee32-4210-a1e6-19e5305e9c5f" providerId="ADAL" clId="{8A1250E8-2B81-4F70-AF4B-601AC726C0D3}" dt="2023-03-05T15:14:29.101" v="476"/>
          <ac:spMkLst>
            <pc:docMk/>
            <pc:sldMk cId="0" sldId="321"/>
            <ac:spMk id="231427" creationId="{C9057DF5-ABF8-05EF-FFEE-8D4989E02F65}"/>
          </ac:spMkLst>
        </pc:spChg>
        <pc:spChg chg="mod ord">
          <ac:chgData name="Johnson, Chad" userId="29e26967-ee32-4210-a1e6-19e5305e9c5f" providerId="ADAL" clId="{8A1250E8-2B81-4F70-AF4B-601AC726C0D3}" dt="2023-03-05T17:48:29.734" v="2617" actId="255"/>
          <ac:spMkLst>
            <pc:docMk/>
            <pc:sldMk cId="0" sldId="321"/>
            <ac:spMk id="231429" creationId="{2998BB7D-9C58-F571-65B3-25A8CED19E35}"/>
          </ac:spMkLst>
        </pc:spChg>
        <pc:picChg chg="del">
          <ac:chgData name="Johnson, Chad" userId="29e26967-ee32-4210-a1e6-19e5305e9c5f" providerId="ADAL" clId="{8A1250E8-2B81-4F70-AF4B-601AC726C0D3}" dt="2023-03-05T15:14:25.263" v="471" actId="478"/>
          <ac:picMkLst>
            <pc:docMk/>
            <pc:sldMk cId="0" sldId="321"/>
            <ac:picMk id="231430" creationId="{9155568D-8F05-788B-0F3F-E4825E8BD63E}"/>
          </ac:picMkLst>
        </pc:picChg>
        <pc:picChg chg="del">
          <ac:chgData name="Johnson, Chad" userId="29e26967-ee32-4210-a1e6-19e5305e9c5f" providerId="ADAL" clId="{8A1250E8-2B81-4F70-AF4B-601AC726C0D3}" dt="2023-03-05T15:14:25.694" v="472" actId="478"/>
          <ac:picMkLst>
            <pc:docMk/>
            <pc:sldMk cId="0" sldId="321"/>
            <ac:picMk id="231431" creationId="{34EF55FB-83F8-2E6D-84BA-BAE61541DF1B}"/>
          </ac:picMkLst>
        </pc:picChg>
        <pc:picChg chg="del">
          <ac:chgData name="Johnson, Chad" userId="29e26967-ee32-4210-a1e6-19e5305e9c5f" providerId="ADAL" clId="{8A1250E8-2B81-4F70-AF4B-601AC726C0D3}" dt="2023-03-05T15:14:24.877" v="470" actId="478"/>
          <ac:picMkLst>
            <pc:docMk/>
            <pc:sldMk cId="0" sldId="321"/>
            <ac:picMk id="231432" creationId="{0EA8BE3E-D52B-D17E-4100-A0DEF31F3BCF}"/>
          </ac:picMkLst>
        </pc:picChg>
      </pc:sldChg>
      <pc:sldChg chg="addSp delSp modSp del mod modClrScheme chgLayout">
        <pc:chgData name="Johnson, Chad" userId="29e26967-ee32-4210-a1e6-19e5305e9c5f" providerId="ADAL" clId="{8A1250E8-2B81-4F70-AF4B-601AC726C0D3}" dt="2023-03-05T17:48:23.186" v="2615" actId="255"/>
        <pc:sldMkLst>
          <pc:docMk/>
          <pc:sldMk cId="0" sldId="322"/>
        </pc:sldMkLst>
        <pc:spChg chg="add mod ord">
          <ac:chgData name="Johnson, Chad" userId="29e26967-ee32-4210-a1e6-19e5305e9c5f" providerId="ADAL" clId="{8A1250E8-2B81-4F70-AF4B-601AC726C0D3}" dt="2023-03-05T17:43:42.324" v="2464" actId="20577"/>
          <ac:spMkLst>
            <pc:docMk/>
            <pc:sldMk cId="0" sldId="322"/>
            <ac:spMk id="2" creationId="{789ACF1B-D40A-9141-5F42-37633FA3D081}"/>
          </ac:spMkLst>
        </pc:spChg>
        <pc:spChg chg="del">
          <ac:chgData name="Johnson, Chad" userId="29e26967-ee32-4210-a1e6-19e5305e9c5f" providerId="ADAL" clId="{8A1250E8-2B81-4F70-AF4B-601AC726C0D3}" dt="2023-03-05T16:03:19.247" v="661" actId="478"/>
          <ac:spMkLst>
            <pc:docMk/>
            <pc:sldMk cId="0" sldId="322"/>
            <ac:spMk id="233474" creationId="{F0ACED2B-1531-9912-B8A3-F834870E59CC}"/>
          </ac:spMkLst>
        </pc:spChg>
        <pc:spChg chg="del mod">
          <ac:chgData name="Johnson, Chad" userId="29e26967-ee32-4210-a1e6-19e5305e9c5f" providerId="ADAL" clId="{8A1250E8-2B81-4F70-AF4B-601AC726C0D3}" dt="2023-03-05T15:14:35.001" v="484"/>
          <ac:spMkLst>
            <pc:docMk/>
            <pc:sldMk cId="0" sldId="322"/>
            <ac:spMk id="233475" creationId="{107D476C-45E0-439C-3938-E62DA2AD62AF}"/>
          </ac:spMkLst>
        </pc:spChg>
        <pc:spChg chg="mod ord">
          <ac:chgData name="Johnson, Chad" userId="29e26967-ee32-4210-a1e6-19e5305e9c5f" providerId="ADAL" clId="{8A1250E8-2B81-4F70-AF4B-601AC726C0D3}" dt="2023-03-05T17:48:23.186" v="2615" actId="255"/>
          <ac:spMkLst>
            <pc:docMk/>
            <pc:sldMk cId="0" sldId="322"/>
            <ac:spMk id="233477" creationId="{B2D3A313-DA52-2416-DC17-5B5A7EB83B3A}"/>
          </ac:spMkLst>
        </pc:spChg>
        <pc:picChg chg="del">
          <ac:chgData name="Johnson, Chad" userId="29e26967-ee32-4210-a1e6-19e5305e9c5f" providerId="ADAL" clId="{8A1250E8-2B81-4F70-AF4B-601AC726C0D3}" dt="2023-03-05T15:14:31.006" v="478" actId="478"/>
          <ac:picMkLst>
            <pc:docMk/>
            <pc:sldMk cId="0" sldId="322"/>
            <ac:picMk id="233478" creationId="{97EC3AC1-D39A-2263-B939-3E9AF1401606}"/>
          </ac:picMkLst>
        </pc:picChg>
        <pc:picChg chg="del">
          <ac:chgData name="Johnson, Chad" userId="29e26967-ee32-4210-a1e6-19e5305e9c5f" providerId="ADAL" clId="{8A1250E8-2B81-4F70-AF4B-601AC726C0D3}" dt="2023-03-05T15:14:31.518" v="479" actId="478"/>
          <ac:picMkLst>
            <pc:docMk/>
            <pc:sldMk cId="0" sldId="322"/>
            <ac:picMk id="233479" creationId="{A651D63E-EF40-6F64-E23F-CDBBBEC38980}"/>
          </ac:picMkLst>
        </pc:picChg>
        <pc:picChg chg="del">
          <ac:chgData name="Johnson, Chad" userId="29e26967-ee32-4210-a1e6-19e5305e9c5f" providerId="ADAL" clId="{8A1250E8-2B81-4F70-AF4B-601AC726C0D3}" dt="2023-03-05T15:14:30.446" v="477" actId="478"/>
          <ac:picMkLst>
            <pc:docMk/>
            <pc:sldMk cId="0" sldId="322"/>
            <ac:picMk id="233480" creationId="{7DE5915C-CA0A-7ADC-7640-905D6F57C543}"/>
          </ac:picMkLst>
        </pc:picChg>
      </pc:sldChg>
      <pc:sldChg chg="addSp delSp modSp del mod modClrScheme chgLayout">
        <pc:chgData name="Johnson, Chad" userId="29e26967-ee32-4210-a1e6-19e5305e9c5f" providerId="ADAL" clId="{8A1250E8-2B81-4F70-AF4B-601AC726C0D3}" dt="2023-03-05T17:48:17.066" v="2613" actId="255"/>
        <pc:sldMkLst>
          <pc:docMk/>
          <pc:sldMk cId="0" sldId="323"/>
        </pc:sldMkLst>
        <pc:spChg chg="add mod ord">
          <ac:chgData name="Johnson, Chad" userId="29e26967-ee32-4210-a1e6-19e5305e9c5f" providerId="ADAL" clId="{8A1250E8-2B81-4F70-AF4B-601AC726C0D3}" dt="2023-03-05T17:43:59.915" v="2473" actId="403"/>
          <ac:spMkLst>
            <pc:docMk/>
            <pc:sldMk cId="0" sldId="323"/>
            <ac:spMk id="2" creationId="{F27BAC41-6A34-C8C2-076C-39AF5570B338}"/>
          </ac:spMkLst>
        </pc:spChg>
        <pc:spChg chg="del">
          <ac:chgData name="Johnson, Chad" userId="29e26967-ee32-4210-a1e6-19e5305e9c5f" providerId="ADAL" clId="{8A1250E8-2B81-4F70-AF4B-601AC726C0D3}" dt="2023-03-05T16:03:20.079" v="662" actId="478"/>
          <ac:spMkLst>
            <pc:docMk/>
            <pc:sldMk cId="0" sldId="323"/>
            <ac:spMk id="235522" creationId="{A1EE81E3-33AD-23AB-1C1E-09F5A1D1D23F}"/>
          </ac:spMkLst>
        </pc:spChg>
        <pc:spChg chg="del mod">
          <ac:chgData name="Johnson, Chad" userId="29e26967-ee32-4210-a1e6-19e5305e9c5f" providerId="ADAL" clId="{8A1250E8-2B81-4F70-AF4B-601AC726C0D3}" dt="2023-03-05T15:14:40.619" v="491"/>
          <ac:spMkLst>
            <pc:docMk/>
            <pc:sldMk cId="0" sldId="323"/>
            <ac:spMk id="235523" creationId="{BE884431-D543-39B4-9B64-9E96C8E83ACF}"/>
          </ac:spMkLst>
        </pc:spChg>
        <pc:spChg chg="mod ord">
          <ac:chgData name="Johnson, Chad" userId="29e26967-ee32-4210-a1e6-19e5305e9c5f" providerId="ADAL" clId="{8A1250E8-2B81-4F70-AF4B-601AC726C0D3}" dt="2023-03-05T17:48:17.066" v="2613" actId="255"/>
          <ac:spMkLst>
            <pc:docMk/>
            <pc:sldMk cId="0" sldId="323"/>
            <ac:spMk id="235525" creationId="{04C698CA-03AC-69C7-6FEB-50EDA2D8B6AE}"/>
          </ac:spMkLst>
        </pc:spChg>
        <pc:picChg chg="del">
          <ac:chgData name="Johnson, Chad" userId="29e26967-ee32-4210-a1e6-19e5305e9c5f" providerId="ADAL" clId="{8A1250E8-2B81-4F70-AF4B-601AC726C0D3}" dt="2023-03-05T15:14:36.782" v="486" actId="478"/>
          <ac:picMkLst>
            <pc:docMk/>
            <pc:sldMk cId="0" sldId="323"/>
            <ac:picMk id="235526" creationId="{F1C51FB0-CB66-BDFA-5420-BEB703377C32}"/>
          </ac:picMkLst>
        </pc:picChg>
        <pc:picChg chg="del">
          <ac:chgData name="Johnson, Chad" userId="29e26967-ee32-4210-a1e6-19e5305e9c5f" providerId="ADAL" clId="{8A1250E8-2B81-4F70-AF4B-601AC726C0D3}" dt="2023-03-05T15:14:37.213" v="487" actId="478"/>
          <ac:picMkLst>
            <pc:docMk/>
            <pc:sldMk cId="0" sldId="323"/>
            <ac:picMk id="235527" creationId="{CF6C7230-D518-08EE-782A-4A273F73CED5}"/>
          </ac:picMkLst>
        </pc:picChg>
        <pc:picChg chg="del">
          <ac:chgData name="Johnson, Chad" userId="29e26967-ee32-4210-a1e6-19e5305e9c5f" providerId="ADAL" clId="{8A1250E8-2B81-4F70-AF4B-601AC726C0D3}" dt="2023-03-05T15:14:36.174" v="485" actId="478"/>
          <ac:picMkLst>
            <pc:docMk/>
            <pc:sldMk cId="0" sldId="323"/>
            <ac:picMk id="235528" creationId="{CBA8FAC4-0E01-D4D4-3DD8-8023303A06DE}"/>
          </ac:picMkLst>
        </pc:picChg>
      </pc:sldChg>
      <pc:sldChg chg="addSp delSp modSp del mod modClrScheme chgLayout">
        <pc:chgData name="Johnson, Chad" userId="29e26967-ee32-4210-a1e6-19e5305e9c5f" providerId="ADAL" clId="{8A1250E8-2B81-4F70-AF4B-601AC726C0D3}" dt="2023-03-05T17:48:11.452" v="2611" actId="255"/>
        <pc:sldMkLst>
          <pc:docMk/>
          <pc:sldMk cId="0" sldId="324"/>
        </pc:sldMkLst>
        <pc:spChg chg="add mod ord">
          <ac:chgData name="Johnson, Chad" userId="29e26967-ee32-4210-a1e6-19e5305e9c5f" providerId="ADAL" clId="{8A1250E8-2B81-4F70-AF4B-601AC726C0D3}" dt="2023-03-05T17:44:14.864" v="2486" actId="403"/>
          <ac:spMkLst>
            <pc:docMk/>
            <pc:sldMk cId="0" sldId="324"/>
            <ac:spMk id="2" creationId="{88CD784F-6232-8897-19A7-3B35C2D73C71}"/>
          </ac:spMkLst>
        </pc:spChg>
        <pc:spChg chg="del">
          <ac:chgData name="Johnson, Chad" userId="29e26967-ee32-4210-a1e6-19e5305e9c5f" providerId="ADAL" clId="{8A1250E8-2B81-4F70-AF4B-601AC726C0D3}" dt="2023-03-05T16:03:20.974" v="663" actId="478"/>
          <ac:spMkLst>
            <pc:docMk/>
            <pc:sldMk cId="0" sldId="324"/>
            <ac:spMk id="237570" creationId="{0E9B67A6-0DB0-049E-2CF3-587C39FA0DD1}"/>
          </ac:spMkLst>
        </pc:spChg>
        <pc:spChg chg="del mod">
          <ac:chgData name="Johnson, Chad" userId="29e26967-ee32-4210-a1e6-19e5305e9c5f" providerId="ADAL" clId="{8A1250E8-2B81-4F70-AF4B-601AC726C0D3}" dt="2023-03-05T15:14:46.115" v="498"/>
          <ac:spMkLst>
            <pc:docMk/>
            <pc:sldMk cId="0" sldId="324"/>
            <ac:spMk id="237571" creationId="{E2EA8C18-6E19-55A9-6ED4-AE1E8987B2B9}"/>
          </ac:spMkLst>
        </pc:spChg>
        <pc:spChg chg="mod ord">
          <ac:chgData name="Johnson, Chad" userId="29e26967-ee32-4210-a1e6-19e5305e9c5f" providerId="ADAL" clId="{8A1250E8-2B81-4F70-AF4B-601AC726C0D3}" dt="2023-03-05T17:48:11.452" v="2611" actId="255"/>
          <ac:spMkLst>
            <pc:docMk/>
            <pc:sldMk cId="0" sldId="324"/>
            <ac:spMk id="237573" creationId="{245F56F1-9B6D-9BB6-3868-CD24EE38D801}"/>
          </ac:spMkLst>
        </pc:spChg>
        <pc:picChg chg="del">
          <ac:chgData name="Johnson, Chad" userId="29e26967-ee32-4210-a1e6-19e5305e9c5f" providerId="ADAL" clId="{8A1250E8-2B81-4F70-AF4B-601AC726C0D3}" dt="2023-03-05T15:14:42.413" v="493" actId="478"/>
          <ac:picMkLst>
            <pc:docMk/>
            <pc:sldMk cId="0" sldId="324"/>
            <ac:picMk id="237574" creationId="{C3F0CC01-A336-561D-C7BD-40FEEC5A8203}"/>
          </ac:picMkLst>
        </pc:picChg>
        <pc:picChg chg="del">
          <ac:chgData name="Johnson, Chad" userId="29e26967-ee32-4210-a1e6-19e5305e9c5f" providerId="ADAL" clId="{8A1250E8-2B81-4F70-AF4B-601AC726C0D3}" dt="2023-03-05T15:14:42.814" v="494" actId="478"/>
          <ac:picMkLst>
            <pc:docMk/>
            <pc:sldMk cId="0" sldId="324"/>
            <ac:picMk id="237575" creationId="{2639B142-3C85-A2C5-C08D-7DEE5328F064}"/>
          </ac:picMkLst>
        </pc:picChg>
        <pc:picChg chg="del">
          <ac:chgData name="Johnson, Chad" userId="29e26967-ee32-4210-a1e6-19e5305e9c5f" providerId="ADAL" clId="{8A1250E8-2B81-4F70-AF4B-601AC726C0D3}" dt="2023-03-05T15:14:41.964" v="492" actId="478"/>
          <ac:picMkLst>
            <pc:docMk/>
            <pc:sldMk cId="0" sldId="324"/>
            <ac:picMk id="237576" creationId="{970D54E0-7866-D9DC-6AE5-1C3C0C937C27}"/>
          </ac:picMkLst>
        </pc:picChg>
      </pc:sldChg>
      <pc:sldChg chg="addSp delSp modSp del mod modClrScheme chgLayout">
        <pc:chgData name="Johnson, Chad" userId="29e26967-ee32-4210-a1e6-19e5305e9c5f" providerId="ADAL" clId="{8A1250E8-2B81-4F70-AF4B-601AC726C0D3}" dt="2023-03-05T17:48:06.777" v="2609" actId="255"/>
        <pc:sldMkLst>
          <pc:docMk/>
          <pc:sldMk cId="0" sldId="325"/>
        </pc:sldMkLst>
        <pc:spChg chg="add mod ord">
          <ac:chgData name="Johnson, Chad" userId="29e26967-ee32-4210-a1e6-19e5305e9c5f" providerId="ADAL" clId="{8A1250E8-2B81-4F70-AF4B-601AC726C0D3}" dt="2023-03-05T17:44:28.014" v="2498" actId="403"/>
          <ac:spMkLst>
            <pc:docMk/>
            <pc:sldMk cId="0" sldId="325"/>
            <ac:spMk id="2" creationId="{168C3DE0-CA4E-1D0F-7332-C9EF434CEB69}"/>
          </ac:spMkLst>
        </pc:spChg>
        <pc:spChg chg="del">
          <ac:chgData name="Johnson, Chad" userId="29e26967-ee32-4210-a1e6-19e5305e9c5f" providerId="ADAL" clId="{8A1250E8-2B81-4F70-AF4B-601AC726C0D3}" dt="2023-03-05T16:03:21.807" v="664" actId="478"/>
          <ac:spMkLst>
            <pc:docMk/>
            <pc:sldMk cId="0" sldId="325"/>
            <ac:spMk id="239618" creationId="{AA80FAF7-9703-DDC4-5A04-2A1514B500E2}"/>
          </ac:spMkLst>
        </pc:spChg>
        <pc:spChg chg="del mod">
          <ac:chgData name="Johnson, Chad" userId="29e26967-ee32-4210-a1e6-19e5305e9c5f" providerId="ADAL" clId="{8A1250E8-2B81-4F70-AF4B-601AC726C0D3}" dt="2023-03-05T15:14:51.870" v="505"/>
          <ac:spMkLst>
            <pc:docMk/>
            <pc:sldMk cId="0" sldId="325"/>
            <ac:spMk id="239619" creationId="{73C00D75-319A-8B4B-6981-0E25AE699F74}"/>
          </ac:spMkLst>
        </pc:spChg>
        <pc:spChg chg="mod ord">
          <ac:chgData name="Johnson, Chad" userId="29e26967-ee32-4210-a1e6-19e5305e9c5f" providerId="ADAL" clId="{8A1250E8-2B81-4F70-AF4B-601AC726C0D3}" dt="2023-03-05T17:48:06.777" v="2609" actId="255"/>
          <ac:spMkLst>
            <pc:docMk/>
            <pc:sldMk cId="0" sldId="325"/>
            <ac:spMk id="239621" creationId="{B3F22F72-BE26-CDFC-0C3C-7DD586B44C01}"/>
          </ac:spMkLst>
        </pc:spChg>
        <pc:picChg chg="del">
          <ac:chgData name="Johnson, Chad" userId="29e26967-ee32-4210-a1e6-19e5305e9c5f" providerId="ADAL" clId="{8A1250E8-2B81-4F70-AF4B-601AC726C0D3}" dt="2023-03-05T15:14:48.047" v="500" actId="478"/>
          <ac:picMkLst>
            <pc:docMk/>
            <pc:sldMk cId="0" sldId="325"/>
            <ac:picMk id="239622" creationId="{CC832837-69D3-27D4-4DE1-217EC397A2E4}"/>
          </ac:picMkLst>
        </pc:picChg>
        <pc:picChg chg="del">
          <ac:chgData name="Johnson, Chad" userId="29e26967-ee32-4210-a1e6-19e5305e9c5f" providerId="ADAL" clId="{8A1250E8-2B81-4F70-AF4B-601AC726C0D3}" dt="2023-03-05T15:14:48.591" v="501" actId="478"/>
          <ac:picMkLst>
            <pc:docMk/>
            <pc:sldMk cId="0" sldId="325"/>
            <ac:picMk id="239623" creationId="{15112CD7-7348-ACB9-242B-82B6545E1C73}"/>
          </ac:picMkLst>
        </pc:picChg>
        <pc:picChg chg="del">
          <ac:chgData name="Johnson, Chad" userId="29e26967-ee32-4210-a1e6-19e5305e9c5f" providerId="ADAL" clId="{8A1250E8-2B81-4F70-AF4B-601AC726C0D3}" dt="2023-03-05T15:14:47.469" v="499" actId="478"/>
          <ac:picMkLst>
            <pc:docMk/>
            <pc:sldMk cId="0" sldId="325"/>
            <ac:picMk id="239624" creationId="{17D396D2-E7BB-2DA1-40F6-43AD868994D5}"/>
          </ac:picMkLst>
        </pc:picChg>
      </pc:sldChg>
      <pc:sldChg chg="addSp delSp modSp del mod modClrScheme chgLayout">
        <pc:chgData name="Johnson, Chad" userId="29e26967-ee32-4210-a1e6-19e5305e9c5f" providerId="ADAL" clId="{8A1250E8-2B81-4F70-AF4B-601AC726C0D3}" dt="2023-03-05T17:48:01.079" v="2607" actId="255"/>
        <pc:sldMkLst>
          <pc:docMk/>
          <pc:sldMk cId="0" sldId="326"/>
        </pc:sldMkLst>
        <pc:spChg chg="add mod ord">
          <ac:chgData name="Johnson, Chad" userId="29e26967-ee32-4210-a1e6-19e5305e9c5f" providerId="ADAL" clId="{8A1250E8-2B81-4F70-AF4B-601AC726C0D3}" dt="2023-03-05T17:45:01.653" v="2521" actId="33524"/>
          <ac:spMkLst>
            <pc:docMk/>
            <pc:sldMk cId="0" sldId="326"/>
            <ac:spMk id="2" creationId="{78E50BB1-EBDC-A990-EDD9-D6A1A713F466}"/>
          </ac:spMkLst>
        </pc:spChg>
        <pc:spChg chg="add del">
          <ac:chgData name="Johnson, Chad" userId="29e26967-ee32-4210-a1e6-19e5305e9c5f" providerId="ADAL" clId="{8A1250E8-2B81-4F70-AF4B-601AC726C0D3}" dt="2023-03-05T17:47:55.437" v="2605" actId="22"/>
          <ac:spMkLst>
            <pc:docMk/>
            <pc:sldMk cId="0" sldId="326"/>
            <ac:spMk id="4" creationId="{34287132-2871-0999-79C9-2CE28ED2CD9E}"/>
          </ac:spMkLst>
        </pc:spChg>
        <pc:spChg chg="del">
          <ac:chgData name="Johnson, Chad" userId="29e26967-ee32-4210-a1e6-19e5305e9c5f" providerId="ADAL" clId="{8A1250E8-2B81-4F70-AF4B-601AC726C0D3}" dt="2023-03-05T16:03:22.687" v="665" actId="478"/>
          <ac:spMkLst>
            <pc:docMk/>
            <pc:sldMk cId="0" sldId="326"/>
            <ac:spMk id="241666" creationId="{9B790979-D3B6-E500-4DD5-3394C0EC125F}"/>
          </ac:spMkLst>
        </pc:spChg>
        <pc:spChg chg="del mod">
          <ac:chgData name="Johnson, Chad" userId="29e26967-ee32-4210-a1e6-19e5305e9c5f" providerId="ADAL" clId="{8A1250E8-2B81-4F70-AF4B-601AC726C0D3}" dt="2023-03-05T15:14:58.699" v="512"/>
          <ac:spMkLst>
            <pc:docMk/>
            <pc:sldMk cId="0" sldId="326"/>
            <ac:spMk id="241667" creationId="{D41C447C-3EBD-D1A5-0627-1F9E67549948}"/>
          </ac:spMkLst>
        </pc:spChg>
        <pc:spChg chg="mod ord">
          <ac:chgData name="Johnson, Chad" userId="29e26967-ee32-4210-a1e6-19e5305e9c5f" providerId="ADAL" clId="{8A1250E8-2B81-4F70-AF4B-601AC726C0D3}" dt="2023-03-05T17:48:01.079" v="2607" actId="255"/>
          <ac:spMkLst>
            <pc:docMk/>
            <pc:sldMk cId="0" sldId="326"/>
            <ac:spMk id="241669" creationId="{03F7DAFC-D056-2512-BDB1-B7E9174DFD70}"/>
          </ac:spMkLst>
        </pc:spChg>
        <pc:picChg chg="del">
          <ac:chgData name="Johnson, Chad" userId="29e26967-ee32-4210-a1e6-19e5305e9c5f" providerId="ADAL" clId="{8A1250E8-2B81-4F70-AF4B-601AC726C0D3}" dt="2023-03-05T15:14:53.693" v="507" actId="478"/>
          <ac:picMkLst>
            <pc:docMk/>
            <pc:sldMk cId="0" sldId="326"/>
            <ac:picMk id="241670" creationId="{4814A501-1209-6289-03EC-5B47B458F6EA}"/>
          </ac:picMkLst>
        </pc:picChg>
        <pc:picChg chg="del">
          <ac:chgData name="Johnson, Chad" userId="29e26967-ee32-4210-a1e6-19e5305e9c5f" providerId="ADAL" clId="{8A1250E8-2B81-4F70-AF4B-601AC726C0D3}" dt="2023-03-05T15:14:54.126" v="508" actId="478"/>
          <ac:picMkLst>
            <pc:docMk/>
            <pc:sldMk cId="0" sldId="326"/>
            <ac:picMk id="241671" creationId="{8BD50C1A-6B7D-D353-9F92-E7BB48CBBD11}"/>
          </ac:picMkLst>
        </pc:picChg>
        <pc:picChg chg="del">
          <ac:chgData name="Johnson, Chad" userId="29e26967-ee32-4210-a1e6-19e5305e9c5f" providerId="ADAL" clId="{8A1250E8-2B81-4F70-AF4B-601AC726C0D3}" dt="2023-03-05T15:14:53.085" v="506" actId="478"/>
          <ac:picMkLst>
            <pc:docMk/>
            <pc:sldMk cId="0" sldId="326"/>
            <ac:picMk id="241672" creationId="{58873724-27F4-F0C4-3172-7ABA72AC857C}"/>
          </ac:picMkLst>
        </pc:picChg>
      </pc:sldChg>
      <pc:sldChg chg="addSp delSp modSp del mod modClrScheme chgLayout">
        <pc:chgData name="Johnson, Chad" userId="29e26967-ee32-4210-a1e6-19e5305e9c5f" providerId="ADAL" clId="{8A1250E8-2B81-4F70-AF4B-601AC726C0D3}" dt="2023-03-05T17:47:49.702" v="2603" actId="255"/>
        <pc:sldMkLst>
          <pc:docMk/>
          <pc:sldMk cId="0" sldId="327"/>
        </pc:sldMkLst>
        <pc:spChg chg="add mod ord">
          <ac:chgData name="Johnson, Chad" userId="29e26967-ee32-4210-a1e6-19e5305e9c5f" providerId="ADAL" clId="{8A1250E8-2B81-4F70-AF4B-601AC726C0D3}" dt="2023-03-05T17:45:52.312" v="2600" actId="255"/>
          <ac:spMkLst>
            <pc:docMk/>
            <pc:sldMk cId="0" sldId="327"/>
            <ac:spMk id="2" creationId="{B31D5D40-1DB8-EED5-595E-CE48D2D35BD7}"/>
          </ac:spMkLst>
        </pc:spChg>
        <pc:spChg chg="del">
          <ac:chgData name="Johnson, Chad" userId="29e26967-ee32-4210-a1e6-19e5305e9c5f" providerId="ADAL" clId="{8A1250E8-2B81-4F70-AF4B-601AC726C0D3}" dt="2023-03-05T16:03:23.519" v="666" actId="478"/>
          <ac:spMkLst>
            <pc:docMk/>
            <pc:sldMk cId="0" sldId="327"/>
            <ac:spMk id="243714" creationId="{5FC19CB1-0701-CFCF-603E-466E412138DA}"/>
          </ac:spMkLst>
        </pc:spChg>
        <pc:spChg chg="del mod">
          <ac:chgData name="Johnson, Chad" userId="29e26967-ee32-4210-a1e6-19e5305e9c5f" providerId="ADAL" clId="{8A1250E8-2B81-4F70-AF4B-601AC726C0D3}" dt="2023-03-05T15:15:07.308" v="519"/>
          <ac:spMkLst>
            <pc:docMk/>
            <pc:sldMk cId="0" sldId="327"/>
            <ac:spMk id="243715" creationId="{A1D2311F-9F5F-B0D8-357A-A7084C025906}"/>
          </ac:spMkLst>
        </pc:spChg>
        <pc:spChg chg="mod ord">
          <ac:chgData name="Johnson, Chad" userId="29e26967-ee32-4210-a1e6-19e5305e9c5f" providerId="ADAL" clId="{8A1250E8-2B81-4F70-AF4B-601AC726C0D3}" dt="2023-03-05T17:47:49.702" v="2603" actId="255"/>
          <ac:spMkLst>
            <pc:docMk/>
            <pc:sldMk cId="0" sldId="327"/>
            <ac:spMk id="243717" creationId="{7232774C-B276-D8A3-417A-D2BC28B8F511}"/>
          </ac:spMkLst>
        </pc:spChg>
        <pc:picChg chg="del">
          <ac:chgData name="Johnson, Chad" userId="29e26967-ee32-4210-a1e6-19e5305e9c5f" providerId="ADAL" clId="{8A1250E8-2B81-4F70-AF4B-601AC726C0D3}" dt="2023-03-05T15:15:00.622" v="514" actId="478"/>
          <ac:picMkLst>
            <pc:docMk/>
            <pc:sldMk cId="0" sldId="327"/>
            <ac:picMk id="243718" creationId="{E725B0A0-9DFE-31C6-0B8E-F772FD62DE68}"/>
          </ac:picMkLst>
        </pc:picChg>
        <pc:picChg chg="del">
          <ac:chgData name="Johnson, Chad" userId="29e26967-ee32-4210-a1e6-19e5305e9c5f" providerId="ADAL" clId="{8A1250E8-2B81-4F70-AF4B-601AC726C0D3}" dt="2023-03-05T15:15:01.486" v="515" actId="478"/>
          <ac:picMkLst>
            <pc:docMk/>
            <pc:sldMk cId="0" sldId="327"/>
            <ac:picMk id="243719" creationId="{3BB4D74A-F4DB-B7A5-5499-310B9A309F82}"/>
          </ac:picMkLst>
        </pc:picChg>
        <pc:picChg chg="del">
          <ac:chgData name="Johnson, Chad" userId="29e26967-ee32-4210-a1e6-19e5305e9c5f" providerId="ADAL" clId="{8A1250E8-2B81-4F70-AF4B-601AC726C0D3}" dt="2023-03-05T15:15:00.030" v="513" actId="478"/>
          <ac:picMkLst>
            <pc:docMk/>
            <pc:sldMk cId="0" sldId="327"/>
            <ac:picMk id="243720" creationId="{11F155E6-3487-355E-066B-0793AC620EF4}"/>
          </ac:picMkLst>
        </pc:picChg>
      </pc:sldChg>
      <pc:sldChg chg="addSp delSp modSp del mod ord modClrScheme chgLayout">
        <pc:chgData name="Johnson, Chad" userId="29e26967-ee32-4210-a1e6-19e5305e9c5f" providerId="ADAL" clId="{8A1250E8-2B81-4F70-AF4B-601AC726C0D3}" dt="2023-03-05T16:16:04.181" v="747" actId="20577"/>
        <pc:sldMkLst>
          <pc:docMk/>
          <pc:sldMk cId="0" sldId="328"/>
        </pc:sldMkLst>
        <pc:spChg chg="add mod ord">
          <ac:chgData name="Johnson, Chad" userId="29e26967-ee32-4210-a1e6-19e5305e9c5f" providerId="ADAL" clId="{8A1250E8-2B81-4F70-AF4B-601AC726C0D3}" dt="2023-03-05T16:16:04.181" v="747" actId="20577"/>
          <ac:spMkLst>
            <pc:docMk/>
            <pc:sldMk cId="0" sldId="328"/>
            <ac:spMk id="2" creationId="{488F21AC-D1F7-526C-6A87-E884492D41FB}"/>
          </ac:spMkLst>
        </pc:spChg>
        <pc:spChg chg="del">
          <ac:chgData name="Johnson, Chad" userId="29e26967-ee32-4210-a1e6-19e5305e9c5f" providerId="ADAL" clId="{8A1250E8-2B81-4F70-AF4B-601AC726C0D3}" dt="2023-03-05T16:02:18.749" v="600" actId="478"/>
          <ac:spMkLst>
            <pc:docMk/>
            <pc:sldMk cId="0" sldId="328"/>
            <ac:spMk id="245762" creationId="{49F05511-97B4-28E7-400F-0D1503E95825}"/>
          </ac:spMkLst>
        </pc:spChg>
        <pc:spChg chg="del mod">
          <ac:chgData name="Johnson, Chad" userId="29e26967-ee32-4210-a1e6-19e5305e9c5f" providerId="ADAL" clId="{8A1250E8-2B81-4F70-AF4B-601AC726C0D3}" dt="2023-03-05T14:23:02.914" v="25"/>
          <ac:spMkLst>
            <pc:docMk/>
            <pc:sldMk cId="0" sldId="328"/>
            <ac:spMk id="245763" creationId="{8E919687-501F-A0A2-337F-69FA33F0212A}"/>
          </ac:spMkLst>
        </pc:spChg>
        <pc:spChg chg="mod ord">
          <ac:chgData name="Johnson, Chad" userId="29e26967-ee32-4210-a1e6-19e5305e9c5f" providerId="ADAL" clId="{8A1250E8-2B81-4F70-AF4B-601AC726C0D3}" dt="2023-03-05T16:11:22.371" v="709" actId="255"/>
          <ac:spMkLst>
            <pc:docMk/>
            <pc:sldMk cId="0" sldId="328"/>
            <ac:spMk id="245765" creationId="{1C61F709-F34E-BDB8-4BB8-077043DE8E42}"/>
          </ac:spMkLst>
        </pc:spChg>
        <pc:picChg chg="del">
          <ac:chgData name="Johnson, Chad" userId="29e26967-ee32-4210-a1e6-19e5305e9c5f" providerId="ADAL" clId="{8A1250E8-2B81-4F70-AF4B-601AC726C0D3}" dt="2023-03-05T14:23:58.666" v="50" actId="478"/>
          <ac:picMkLst>
            <pc:docMk/>
            <pc:sldMk cId="0" sldId="328"/>
            <ac:picMk id="245766" creationId="{B2296F2D-41AC-836F-16BD-C1231BDB027C}"/>
          </ac:picMkLst>
        </pc:picChg>
        <pc:picChg chg="del">
          <ac:chgData name="Johnson, Chad" userId="29e26967-ee32-4210-a1e6-19e5305e9c5f" providerId="ADAL" clId="{8A1250E8-2B81-4F70-AF4B-601AC726C0D3}" dt="2023-03-05T14:23:59.340" v="51" actId="478"/>
          <ac:picMkLst>
            <pc:docMk/>
            <pc:sldMk cId="0" sldId="328"/>
            <ac:picMk id="245767" creationId="{00024D9F-C774-221D-14F5-A71B8AABAC8E}"/>
          </ac:picMkLst>
        </pc:picChg>
        <pc:picChg chg="del">
          <ac:chgData name="Johnson, Chad" userId="29e26967-ee32-4210-a1e6-19e5305e9c5f" providerId="ADAL" clId="{8A1250E8-2B81-4F70-AF4B-601AC726C0D3}" dt="2023-03-05T14:24:09.068" v="58" actId="478"/>
          <ac:picMkLst>
            <pc:docMk/>
            <pc:sldMk cId="0" sldId="328"/>
            <ac:picMk id="245768" creationId="{E4DA8921-BB06-6440-492C-EAAEB31B33A5}"/>
          </ac:picMkLst>
        </pc:picChg>
      </pc:sldChg>
      <pc:sldChg chg="addSp delSp modSp del mod ord modClrScheme chgLayout">
        <pc:chgData name="Johnson, Chad" userId="29e26967-ee32-4210-a1e6-19e5305e9c5f" providerId="ADAL" clId="{8A1250E8-2B81-4F70-AF4B-601AC726C0D3}" dt="2023-03-05T16:49:46.695" v="1267" actId="255"/>
        <pc:sldMkLst>
          <pc:docMk/>
          <pc:sldMk cId="0" sldId="329"/>
        </pc:sldMkLst>
        <pc:spChg chg="add mod ord">
          <ac:chgData name="Johnson, Chad" userId="29e26967-ee32-4210-a1e6-19e5305e9c5f" providerId="ADAL" clId="{8A1250E8-2B81-4F70-AF4B-601AC726C0D3}" dt="2023-03-05T16:49:46.695" v="1267" actId="255"/>
          <ac:spMkLst>
            <pc:docMk/>
            <pc:sldMk cId="0" sldId="329"/>
            <ac:spMk id="2" creationId="{31CD4973-469A-AF6C-9DF8-AEECC0A18699}"/>
          </ac:spMkLst>
        </pc:spChg>
        <pc:spChg chg="del">
          <ac:chgData name="Johnson, Chad" userId="29e26967-ee32-4210-a1e6-19e5305e9c5f" providerId="ADAL" clId="{8A1250E8-2B81-4F70-AF4B-601AC726C0D3}" dt="2023-03-05T16:02:35.759" v="616" actId="478"/>
          <ac:spMkLst>
            <pc:docMk/>
            <pc:sldMk cId="0" sldId="329"/>
            <ac:spMk id="247810" creationId="{1DCCB330-B8B8-8FBF-6104-EDC5319B829F}"/>
          </ac:spMkLst>
        </pc:spChg>
        <pc:spChg chg="del mod">
          <ac:chgData name="Johnson, Chad" userId="29e26967-ee32-4210-a1e6-19e5305e9c5f" providerId="ADAL" clId="{8A1250E8-2B81-4F70-AF4B-601AC726C0D3}" dt="2023-03-05T14:26:08.712" v="151"/>
          <ac:spMkLst>
            <pc:docMk/>
            <pc:sldMk cId="0" sldId="329"/>
            <ac:spMk id="247811" creationId="{9BA28176-645C-44A9-26C1-578EB77E282F}"/>
          </ac:spMkLst>
        </pc:spChg>
        <pc:spChg chg="mod ord">
          <ac:chgData name="Johnson, Chad" userId="29e26967-ee32-4210-a1e6-19e5305e9c5f" providerId="ADAL" clId="{8A1250E8-2B81-4F70-AF4B-601AC726C0D3}" dt="2023-03-05T16:46:34.086" v="1147" actId="255"/>
          <ac:spMkLst>
            <pc:docMk/>
            <pc:sldMk cId="0" sldId="329"/>
            <ac:spMk id="247813" creationId="{3E691FEF-0B20-63E9-0CE6-E918F61CFFFA}"/>
          </ac:spMkLst>
        </pc:spChg>
        <pc:picChg chg="del">
          <ac:chgData name="Johnson, Chad" userId="29e26967-ee32-4210-a1e6-19e5305e9c5f" providerId="ADAL" clId="{8A1250E8-2B81-4F70-AF4B-601AC726C0D3}" dt="2023-03-05T14:26:03.996" v="145" actId="478"/>
          <ac:picMkLst>
            <pc:docMk/>
            <pc:sldMk cId="0" sldId="329"/>
            <ac:picMk id="247814" creationId="{65EE9DF6-654C-58FE-6CB9-999B9A93EE9F}"/>
          </ac:picMkLst>
        </pc:picChg>
        <pc:picChg chg="del">
          <ac:chgData name="Johnson, Chad" userId="29e26967-ee32-4210-a1e6-19e5305e9c5f" providerId="ADAL" clId="{8A1250E8-2B81-4F70-AF4B-601AC726C0D3}" dt="2023-03-05T14:26:04.621" v="146" actId="478"/>
          <ac:picMkLst>
            <pc:docMk/>
            <pc:sldMk cId="0" sldId="329"/>
            <ac:picMk id="247815" creationId="{8991604E-63E5-DC21-4673-67C41D32F4BC}"/>
          </ac:picMkLst>
        </pc:picChg>
        <pc:picChg chg="del">
          <ac:chgData name="Johnson, Chad" userId="29e26967-ee32-4210-a1e6-19e5305e9c5f" providerId="ADAL" clId="{8A1250E8-2B81-4F70-AF4B-601AC726C0D3}" dt="2023-03-05T14:26:03.405" v="144" actId="478"/>
          <ac:picMkLst>
            <pc:docMk/>
            <pc:sldMk cId="0" sldId="329"/>
            <ac:picMk id="247816" creationId="{3B8DA440-9DF2-FD38-CD75-989FEAC9EABE}"/>
          </ac:picMkLst>
        </pc:picChg>
      </pc:sldChg>
      <pc:sldChg chg="addSp delSp modSp mod ord modClrScheme chgLayout">
        <pc:chgData name="Johnson, Chad" userId="29e26967-ee32-4210-a1e6-19e5305e9c5f" providerId="ADAL" clId="{8A1250E8-2B81-4F70-AF4B-601AC726C0D3}" dt="2023-03-05T16:50:03.746" v="1284" actId="20577"/>
        <pc:sldMkLst>
          <pc:docMk/>
          <pc:sldMk cId="0" sldId="330"/>
        </pc:sldMkLst>
        <pc:spChg chg="add mod ord">
          <ac:chgData name="Johnson, Chad" userId="29e26967-ee32-4210-a1e6-19e5305e9c5f" providerId="ADAL" clId="{8A1250E8-2B81-4F70-AF4B-601AC726C0D3}" dt="2023-03-05T16:50:03.746" v="1284" actId="20577"/>
          <ac:spMkLst>
            <pc:docMk/>
            <pc:sldMk cId="0" sldId="330"/>
            <ac:spMk id="2" creationId="{F948B753-BDAF-A607-A086-DE687842F9B3}"/>
          </ac:spMkLst>
        </pc:spChg>
        <pc:spChg chg="del">
          <ac:chgData name="Johnson, Chad" userId="29e26967-ee32-4210-a1e6-19e5305e9c5f" providerId="ADAL" clId="{8A1250E8-2B81-4F70-AF4B-601AC726C0D3}" dt="2023-03-05T16:02:36.623" v="617" actId="478"/>
          <ac:spMkLst>
            <pc:docMk/>
            <pc:sldMk cId="0" sldId="330"/>
            <ac:spMk id="249858" creationId="{762BC7D9-4328-0392-5738-FAE2FF4F9F87}"/>
          </ac:spMkLst>
        </pc:spChg>
        <pc:spChg chg="del mod">
          <ac:chgData name="Johnson, Chad" userId="29e26967-ee32-4210-a1e6-19e5305e9c5f" providerId="ADAL" clId="{8A1250E8-2B81-4F70-AF4B-601AC726C0D3}" dt="2023-03-05T14:27:26.265" v="159"/>
          <ac:spMkLst>
            <pc:docMk/>
            <pc:sldMk cId="0" sldId="330"/>
            <ac:spMk id="249859" creationId="{05A2CB2A-396F-ACAC-7198-5E2BD137560B}"/>
          </ac:spMkLst>
        </pc:spChg>
        <pc:spChg chg="mod ord">
          <ac:chgData name="Johnson, Chad" userId="29e26967-ee32-4210-a1e6-19e5305e9c5f" providerId="ADAL" clId="{8A1250E8-2B81-4F70-AF4B-601AC726C0D3}" dt="2023-03-05T16:46:26.873" v="1145" actId="255"/>
          <ac:spMkLst>
            <pc:docMk/>
            <pc:sldMk cId="0" sldId="330"/>
            <ac:spMk id="249861" creationId="{922A176C-53AC-D5F2-3172-40E649980497}"/>
          </ac:spMkLst>
        </pc:spChg>
        <pc:picChg chg="del">
          <ac:chgData name="Johnson, Chad" userId="29e26967-ee32-4210-a1e6-19e5305e9c5f" providerId="ADAL" clId="{8A1250E8-2B81-4F70-AF4B-601AC726C0D3}" dt="2023-03-05T14:26:11.133" v="153" actId="478"/>
          <ac:picMkLst>
            <pc:docMk/>
            <pc:sldMk cId="0" sldId="330"/>
            <ac:picMk id="249862" creationId="{D77B049D-1102-0F85-EF6B-7191F1681789}"/>
          </ac:picMkLst>
        </pc:picChg>
        <pc:picChg chg="del">
          <ac:chgData name="Johnson, Chad" userId="29e26967-ee32-4210-a1e6-19e5305e9c5f" providerId="ADAL" clId="{8A1250E8-2B81-4F70-AF4B-601AC726C0D3}" dt="2023-03-05T14:26:11.756" v="154" actId="478"/>
          <ac:picMkLst>
            <pc:docMk/>
            <pc:sldMk cId="0" sldId="330"/>
            <ac:picMk id="249863" creationId="{1B2FB7BD-EFED-055D-CC82-79AB8EE0E099}"/>
          </ac:picMkLst>
        </pc:picChg>
        <pc:picChg chg="del">
          <ac:chgData name="Johnson, Chad" userId="29e26967-ee32-4210-a1e6-19e5305e9c5f" providerId="ADAL" clId="{8A1250E8-2B81-4F70-AF4B-601AC726C0D3}" dt="2023-03-05T14:26:10.491" v="152" actId="478"/>
          <ac:picMkLst>
            <pc:docMk/>
            <pc:sldMk cId="0" sldId="330"/>
            <ac:picMk id="249864" creationId="{5B2E7177-3207-DD18-F45D-FA55704FBEA4}"/>
          </ac:picMkLst>
        </pc:picChg>
      </pc:sldChg>
      <pc:sldChg chg="addSp delSp modSp mod ord modClrScheme chgLayout">
        <pc:chgData name="Johnson, Chad" userId="29e26967-ee32-4210-a1e6-19e5305e9c5f" providerId="ADAL" clId="{8A1250E8-2B81-4F70-AF4B-601AC726C0D3}" dt="2023-03-05T16:50:32.849" v="1303" actId="255"/>
        <pc:sldMkLst>
          <pc:docMk/>
          <pc:sldMk cId="0" sldId="331"/>
        </pc:sldMkLst>
        <pc:spChg chg="add mod ord">
          <ac:chgData name="Johnson, Chad" userId="29e26967-ee32-4210-a1e6-19e5305e9c5f" providerId="ADAL" clId="{8A1250E8-2B81-4F70-AF4B-601AC726C0D3}" dt="2023-03-05T16:50:32.849" v="1303" actId="255"/>
          <ac:spMkLst>
            <pc:docMk/>
            <pc:sldMk cId="0" sldId="331"/>
            <ac:spMk id="2" creationId="{8FC1C092-44D4-5B2E-3A73-28B3865BDF41}"/>
          </ac:spMkLst>
        </pc:spChg>
        <pc:spChg chg="del">
          <ac:chgData name="Johnson, Chad" userId="29e26967-ee32-4210-a1e6-19e5305e9c5f" providerId="ADAL" clId="{8A1250E8-2B81-4F70-AF4B-601AC726C0D3}" dt="2023-03-05T16:02:37.535" v="618" actId="478"/>
          <ac:spMkLst>
            <pc:docMk/>
            <pc:sldMk cId="0" sldId="331"/>
            <ac:spMk id="251906" creationId="{9D67F15D-FE6B-4089-20A7-CA863BE468A2}"/>
          </ac:spMkLst>
        </pc:spChg>
        <pc:spChg chg="del mod">
          <ac:chgData name="Johnson, Chad" userId="29e26967-ee32-4210-a1e6-19e5305e9c5f" providerId="ADAL" clId="{8A1250E8-2B81-4F70-AF4B-601AC726C0D3}" dt="2023-03-05T14:27:39.905" v="167"/>
          <ac:spMkLst>
            <pc:docMk/>
            <pc:sldMk cId="0" sldId="331"/>
            <ac:spMk id="251907" creationId="{06CCC803-F447-A37B-20DB-18FDF1C0225B}"/>
          </ac:spMkLst>
        </pc:spChg>
        <pc:spChg chg="mod ord">
          <ac:chgData name="Johnson, Chad" userId="29e26967-ee32-4210-a1e6-19e5305e9c5f" providerId="ADAL" clId="{8A1250E8-2B81-4F70-AF4B-601AC726C0D3}" dt="2023-03-05T16:46:19.579" v="1143" actId="255"/>
          <ac:spMkLst>
            <pc:docMk/>
            <pc:sldMk cId="0" sldId="331"/>
            <ac:spMk id="251909" creationId="{A8F40F59-8369-6E5A-5DEA-D2189F94C5CD}"/>
          </ac:spMkLst>
        </pc:spChg>
        <pc:picChg chg="del">
          <ac:chgData name="Johnson, Chad" userId="29e26967-ee32-4210-a1e6-19e5305e9c5f" providerId="ADAL" clId="{8A1250E8-2B81-4F70-AF4B-601AC726C0D3}" dt="2023-03-05T14:27:32.316" v="161" actId="478"/>
          <ac:picMkLst>
            <pc:docMk/>
            <pc:sldMk cId="0" sldId="331"/>
            <ac:picMk id="251910" creationId="{B51BA720-512A-1698-AA16-49FF04CEFB85}"/>
          </ac:picMkLst>
        </pc:picChg>
        <pc:picChg chg="del">
          <ac:chgData name="Johnson, Chad" userId="29e26967-ee32-4210-a1e6-19e5305e9c5f" providerId="ADAL" clId="{8A1250E8-2B81-4F70-AF4B-601AC726C0D3}" dt="2023-03-05T14:27:33.085" v="162" actId="478"/>
          <ac:picMkLst>
            <pc:docMk/>
            <pc:sldMk cId="0" sldId="331"/>
            <ac:picMk id="251911" creationId="{53558A27-45A9-E6A8-D824-43D085B8133E}"/>
          </ac:picMkLst>
        </pc:picChg>
        <pc:picChg chg="del">
          <ac:chgData name="Johnson, Chad" userId="29e26967-ee32-4210-a1e6-19e5305e9c5f" providerId="ADAL" clId="{8A1250E8-2B81-4F70-AF4B-601AC726C0D3}" dt="2023-03-05T14:27:31.676" v="160" actId="478"/>
          <ac:picMkLst>
            <pc:docMk/>
            <pc:sldMk cId="0" sldId="331"/>
            <ac:picMk id="251912" creationId="{FD6763E3-D888-338F-4A4F-59EF033E6679}"/>
          </ac:picMkLst>
        </pc:picChg>
      </pc:sldChg>
      <pc:sldChg chg="addSp delSp modSp mod ord modClrScheme chgLayout">
        <pc:chgData name="Johnson, Chad" userId="29e26967-ee32-4210-a1e6-19e5305e9c5f" providerId="ADAL" clId="{8A1250E8-2B81-4F70-AF4B-601AC726C0D3}" dt="2023-03-05T16:51:13.889" v="1331" actId="20577"/>
        <pc:sldMkLst>
          <pc:docMk/>
          <pc:sldMk cId="0" sldId="332"/>
        </pc:sldMkLst>
        <pc:spChg chg="add mod ord">
          <ac:chgData name="Johnson, Chad" userId="29e26967-ee32-4210-a1e6-19e5305e9c5f" providerId="ADAL" clId="{8A1250E8-2B81-4F70-AF4B-601AC726C0D3}" dt="2023-03-05T16:51:13.889" v="1331" actId="20577"/>
          <ac:spMkLst>
            <pc:docMk/>
            <pc:sldMk cId="0" sldId="332"/>
            <ac:spMk id="2" creationId="{4AA1DCF3-37E1-1A08-B604-75E943FA5631}"/>
          </ac:spMkLst>
        </pc:spChg>
        <pc:spChg chg="del">
          <ac:chgData name="Johnson, Chad" userId="29e26967-ee32-4210-a1e6-19e5305e9c5f" providerId="ADAL" clId="{8A1250E8-2B81-4F70-AF4B-601AC726C0D3}" dt="2023-03-05T16:02:38.451" v="619" actId="478"/>
          <ac:spMkLst>
            <pc:docMk/>
            <pc:sldMk cId="0" sldId="332"/>
            <ac:spMk id="253954" creationId="{DD96D4A1-4453-8E6E-29E9-A804B4A1B794}"/>
          </ac:spMkLst>
        </pc:spChg>
        <pc:spChg chg="del mod">
          <ac:chgData name="Johnson, Chad" userId="29e26967-ee32-4210-a1e6-19e5305e9c5f" providerId="ADAL" clId="{8A1250E8-2B81-4F70-AF4B-601AC726C0D3}" dt="2023-03-05T14:27:48.126" v="175"/>
          <ac:spMkLst>
            <pc:docMk/>
            <pc:sldMk cId="0" sldId="332"/>
            <ac:spMk id="253955" creationId="{F9AA9199-069D-F930-9A0E-3E465DD113D6}"/>
          </ac:spMkLst>
        </pc:spChg>
        <pc:spChg chg="mod ord">
          <ac:chgData name="Johnson, Chad" userId="29e26967-ee32-4210-a1e6-19e5305e9c5f" providerId="ADAL" clId="{8A1250E8-2B81-4F70-AF4B-601AC726C0D3}" dt="2023-03-05T16:46:08.215" v="1141" actId="255"/>
          <ac:spMkLst>
            <pc:docMk/>
            <pc:sldMk cId="0" sldId="332"/>
            <ac:spMk id="253957" creationId="{5C4AF794-AE8E-92B6-DCE4-1FE07B1A0CED}"/>
          </ac:spMkLst>
        </pc:spChg>
        <pc:picChg chg="del">
          <ac:chgData name="Johnson, Chad" userId="29e26967-ee32-4210-a1e6-19e5305e9c5f" providerId="ADAL" clId="{8A1250E8-2B81-4F70-AF4B-601AC726C0D3}" dt="2023-03-05T14:27:42.252" v="169" actId="478"/>
          <ac:picMkLst>
            <pc:docMk/>
            <pc:sldMk cId="0" sldId="332"/>
            <ac:picMk id="253958" creationId="{E26B1B5A-C0B7-A1F8-EA2F-41BFB2C4630B}"/>
          </ac:picMkLst>
        </pc:picChg>
        <pc:picChg chg="del">
          <ac:chgData name="Johnson, Chad" userId="29e26967-ee32-4210-a1e6-19e5305e9c5f" providerId="ADAL" clId="{8A1250E8-2B81-4F70-AF4B-601AC726C0D3}" dt="2023-03-05T14:27:42.908" v="170" actId="478"/>
          <ac:picMkLst>
            <pc:docMk/>
            <pc:sldMk cId="0" sldId="332"/>
            <ac:picMk id="253959" creationId="{29A74BC8-40EE-99C0-449F-0AA57BBDDDE0}"/>
          </ac:picMkLst>
        </pc:picChg>
        <pc:picChg chg="del">
          <ac:chgData name="Johnson, Chad" userId="29e26967-ee32-4210-a1e6-19e5305e9c5f" providerId="ADAL" clId="{8A1250E8-2B81-4F70-AF4B-601AC726C0D3}" dt="2023-03-05T14:27:41.628" v="168" actId="478"/>
          <ac:picMkLst>
            <pc:docMk/>
            <pc:sldMk cId="0" sldId="332"/>
            <ac:picMk id="253960" creationId="{C6988F15-710C-A273-39C3-27128D20EAF5}"/>
          </ac:picMkLst>
        </pc:picChg>
      </pc:sldChg>
      <pc:sldChg chg="addSp delSp modSp del mod modClrScheme chgLayout">
        <pc:chgData name="Johnson, Chad" userId="29e26967-ee32-4210-a1e6-19e5305e9c5f" providerId="ADAL" clId="{8A1250E8-2B81-4F70-AF4B-601AC726C0D3}" dt="2023-03-05T17:46:11.842" v="2601" actId="2696"/>
        <pc:sldMkLst>
          <pc:docMk/>
          <pc:sldMk cId="0" sldId="333"/>
        </pc:sldMkLst>
        <pc:spChg chg="add mod ord">
          <ac:chgData name="Johnson, Chad" userId="29e26967-ee32-4210-a1e6-19e5305e9c5f" providerId="ADAL" clId="{8A1250E8-2B81-4F70-AF4B-601AC726C0D3}" dt="2023-03-05T15:15:13.162" v="525" actId="27636"/>
          <ac:spMkLst>
            <pc:docMk/>
            <pc:sldMk cId="0" sldId="333"/>
            <ac:spMk id="2" creationId="{3C009F4B-9496-9440-3CF3-7FD336AF47F4}"/>
          </ac:spMkLst>
        </pc:spChg>
        <pc:spChg chg="del">
          <ac:chgData name="Johnson, Chad" userId="29e26967-ee32-4210-a1e6-19e5305e9c5f" providerId="ADAL" clId="{8A1250E8-2B81-4F70-AF4B-601AC726C0D3}" dt="2023-03-05T16:03:24.383" v="667" actId="478"/>
          <ac:spMkLst>
            <pc:docMk/>
            <pc:sldMk cId="0" sldId="333"/>
            <ac:spMk id="256002" creationId="{2BA0ACFC-A1E3-E7CA-F684-1D8739292510}"/>
          </ac:spMkLst>
        </pc:spChg>
        <pc:spChg chg="del mod">
          <ac:chgData name="Johnson, Chad" userId="29e26967-ee32-4210-a1e6-19e5305e9c5f" providerId="ADAL" clId="{8A1250E8-2B81-4F70-AF4B-601AC726C0D3}" dt="2023-03-05T15:15:13.516" v="527"/>
          <ac:spMkLst>
            <pc:docMk/>
            <pc:sldMk cId="0" sldId="333"/>
            <ac:spMk id="256003" creationId="{D899F71D-05D2-C692-CF06-45CFC59C40EF}"/>
          </ac:spMkLst>
        </pc:spChg>
        <pc:spChg chg="mod ord">
          <ac:chgData name="Johnson, Chad" userId="29e26967-ee32-4210-a1e6-19e5305e9c5f" providerId="ADAL" clId="{8A1250E8-2B81-4F70-AF4B-601AC726C0D3}" dt="2023-03-05T14:22:39.623" v="18" actId="700"/>
          <ac:spMkLst>
            <pc:docMk/>
            <pc:sldMk cId="0" sldId="333"/>
            <ac:spMk id="256005" creationId="{B541C648-702D-5EE9-5388-E4F73B33A1C9}"/>
          </ac:spMkLst>
        </pc:spChg>
        <pc:picChg chg="del">
          <ac:chgData name="Johnson, Chad" userId="29e26967-ee32-4210-a1e6-19e5305e9c5f" providerId="ADAL" clId="{8A1250E8-2B81-4F70-AF4B-601AC726C0D3}" dt="2023-03-05T15:15:09.518" v="521" actId="478"/>
          <ac:picMkLst>
            <pc:docMk/>
            <pc:sldMk cId="0" sldId="333"/>
            <ac:picMk id="256006" creationId="{A0857BDD-2568-B2F0-FF7A-841BC13634E3}"/>
          </ac:picMkLst>
        </pc:picChg>
        <pc:picChg chg="del">
          <ac:chgData name="Johnson, Chad" userId="29e26967-ee32-4210-a1e6-19e5305e9c5f" providerId="ADAL" clId="{8A1250E8-2B81-4F70-AF4B-601AC726C0D3}" dt="2023-03-05T15:15:10.029" v="522" actId="478"/>
          <ac:picMkLst>
            <pc:docMk/>
            <pc:sldMk cId="0" sldId="333"/>
            <ac:picMk id="256007" creationId="{30F01C87-53C6-3E86-BAEC-1049C1F87DD0}"/>
          </ac:picMkLst>
        </pc:picChg>
        <pc:picChg chg="del">
          <ac:chgData name="Johnson, Chad" userId="29e26967-ee32-4210-a1e6-19e5305e9c5f" providerId="ADAL" clId="{8A1250E8-2B81-4F70-AF4B-601AC726C0D3}" dt="2023-03-05T15:15:09.005" v="520" actId="478"/>
          <ac:picMkLst>
            <pc:docMk/>
            <pc:sldMk cId="0" sldId="333"/>
            <ac:picMk id="256008" creationId="{211559CB-3B86-EA0C-2F86-3979F44C588B}"/>
          </ac:picMkLst>
        </pc:picChg>
      </pc:sldChg>
      <pc:sldChg chg="addSp delSp modSp del mod modClrScheme chgLayout">
        <pc:chgData name="Johnson, Chad" userId="29e26967-ee32-4210-a1e6-19e5305e9c5f" providerId="ADAL" clId="{8A1250E8-2B81-4F70-AF4B-601AC726C0D3}" dt="2023-03-05T17:46:11.842" v="2601" actId="2696"/>
        <pc:sldMkLst>
          <pc:docMk/>
          <pc:sldMk cId="0" sldId="334"/>
        </pc:sldMkLst>
        <pc:spChg chg="add mod ord">
          <ac:chgData name="Johnson, Chad" userId="29e26967-ee32-4210-a1e6-19e5305e9c5f" providerId="ADAL" clId="{8A1250E8-2B81-4F70-AF4B-601AC726C0D3}" dt="2023-03-05T15:15:19.515" v="533" actId="27636"/>
          <ac:spMkLst>
            <pc:docMk/>
            <pc:sldMk cId="0" sldId="334"/>
            <ac:spMk id="2" creationId="{DE0DA0F3-C581-A648-CE4D-1B63917EFF6D}"/>
          </ac:spMkLst>
        </pc:spChg>
        <pc:spChg chg="del">
          <ac:chgData name="Johnson, Chad" userId="29e26967-ee32-4210-a1e6-19e5305e9c5f" providerId="ADAL" clId="{8A1250E8-2B81-4F70-AF4B-601AC726C0D3}" dt="2023-03-05T16:03:25.392" v="668" actId="478"/>
          <ac:spMkLst>
            <pc:docMk/>
            <pc:sldMk cId="0" sldId="334"/>
            <ac:spMk id="260098" creationId="{41E5742E-0636-72B7-7235-F35AAEE6066C}"/>
          </ac:spMkLst>
        </pc:spChg>
        <pc:spChg chg="del mod">
          <ac:chgData name="Johnson, Chad" userId="29e26967-ee32-4210-a1e6-19e5305e9c5f" providerId="ADAL" clId="{8A1250E8-2B81-4F70-AF4B-601AC726C0D3}" dt="2023-03-05T15:15:19.834" v="535"/>
          <ac:spMkLst>
            <pc:docMk/>
            <pc:sldMk cId="0" sldId="334"/>
            <ac:spMk id="260099" creationId="{41A3E139-6320-0F07-C4AB-46DC9A426BA7}"/>
          </ac:spMkLst>
        </pc:spChg>
        <pc:spChg chg="mod ord">
          <ac:chgData name="Johnson, Chad" userId="29e26967-ee32-4210-a1e6-19e5305e9c5f" providerId="ADAL" clId="{8A1250E8-2B81-4F70-AF4B-601AC726C0D3}" dt="2023-03-05T14:22:39.623" v="18" actId="700"/>
          <ac:spMkLst>
            <pc:docMk/>
            <pc:sldMk cId="0" sldId="334"/>
            <ac:spMk id="260101" creationId="{F71949B6-311F-E117-DE6B-AA5C7A44CB12}"/>
          </ac:spMkLst>
        </pc:spChg>
        <pc:picChg chg="del">
          <ac:chgData name="Johnson, Chad" userId="29e26967-ee32-4210-a1e6-19e5305e9c5f" providerId="ADAL" clId="{8A1250E8-2B81-4F70-AF4B-601AC726C0D3}" dt="2023-03-05T15:15:15.517" v="529" actId="478"/>
          <ac:picMkLst>
            <pc:docMk/>
            <pc:sldMk cId="0" sldId="334"/>
            <ac:picMk id="260102" creationId="{7C46C034-565E-74B8-0344-5694620C36F5}"/>
          </ac:picMkLst>
        </pc:picChg>
        <pc:picChg chg="del">
          <ac:chgData name="Johnson, Chad" userId="29e26967-ee32-4210-a1e6-19e5305e9c5f" providerId="ADAL" clId="{8A1250E8-2B81-4F70-AF4B-601AC726C0D3}" dt="2023-03-05T15:15:16.093" v="530" actId="478"/>
          <ac:picMkLst>
            <pc:docMk/>
            <pc:sldMk cId="0" sldId="334"/>
            <ac:picMk id="260103" creationId="{81F00EAD-0D0F-0A7B-24DB-F03823835BED}"/>
          </ac:picMkLst>
        </pc:picChg>
        <pc:picChg chg="del">
          <ac:chgData name="Johnson, Chad" userId="29e26967-ee32-4210-a1e6-19e5305e9c5f" providerId="ADAL" clId="{8A1250E8-2B81-4F70-AF4B-601AC726C0D3}" dt="2023-03-05T15:15:15.006" v="528" actId="478"/>
          <ac:picMkLst>
            <pc:docMk/>
            <pc:sldMk cId="0" sldId="334"/>
            <ac:picMk id="260104" creationId="{6E02EC91-C5E6-D0F1-124B-0A88FC214EDA}"/>
          </ac:picMkLst>
        </pc:picChg>
      </pc:sldChg>
      <pc:sldChg chg="addSp delSp modSp del mod modClrScheme chgLayout">
        <pc:chgData name="Johnson, Chad" userId="29e26967-ee32-4210-a1e6-19e5305e9c5f" providerId="ADAL" clId="{8A1250E8-2B81-4F70-AF4B-601AC726C0D3}" dt="2023-03-05T17:46:11.842" v="2601" actId="2696"/>
        <pc:sldMkLst>
          <pc:docMk/>
          <pc:sldMk cId="0" sldId="335"/>
        </pc:sldMkLst>
        <pc:spChg chg="add mod ord">
          <ac:chgData name="Johnson, Chad" userId="29e26967-ee32-4210-a1e6-19e5305e9c5f" providerId="ADAL" clId="{8A1250E8-2B81-4F70-AF4B-601AC726C0D3}" dt="2023-03-05T15:15:30.932" v="544" actId="27636"/>
          <ac:spMkLst>
            <pc:docMk/>
            <pc:sldMk cId="0" sldId="335"/>
            <ac:spMk id="2" creationId="{83506E12-723E-6DA4-10FF-BB08470188E4}"/>
          </ac:spMkLst>
        </pc:spChg>
        <pc:spChg chg="del">
          <ac:chgData name="Johnson, Chad" userId="29e26967-ee32-4210-a1e6-19e5305e9c5f" providerId="ADAL" clId="{8A1250E8-2B81-4F70-AF4B-601AC726C0D3}" dt="2023-03-05T16:03:26.287" v="669" actId="478"/>
          <ac:spMkLst>
            <pc:docMk/>
            <pc:sldMk cId="0" sldId="335"/>
            <ac:spMk id="262146" creationId="{33DCF30A-8FD7-A1C8-8903-845A13DFBD65}"/>
          </ac:spMkLst>
        </pc:spChg>
        <pc:spChg chg="del mod">
          <ac:chgData name="Johnson, Chad" userId="29e26967-ee32-4210-a1e6-19e5305e9c5f" providerId="ADAL" clId="{8A1250E8-2B81-4F70-AF4B-601AC726C0D3}" dt="2023-03-05T15:15:34.019" v="546"/>
          <ac:spMkLst>
            <pc:docMk/>
            <pc:sldMk cId="0" sldId="335"/>
            <ac:spMk id="262147" creationId="{812621FE-9125-1DF0-2308-CFD4E60B0B7A}"/>
          </ac:spMkLst>
        </pc:spChg>
        <pc:spChg chg="mod ord">
          <ac:chgData name="Johnson, Chad" userId="29e26967-ee32-4210-a1e6-19e5305e9c5f" providerId="ADAL" clId="{8A1250E8-2B81-4F70-AF4B-601AC726C0D3}" dt="2023-03-05T14:22:39.623" v="18" actId="700"/>
          <ac:spMkLst>
            <pc:docMk/>
            <pc:sldMk cId="0" sldId="335"/>
            <ac:spMk id="262149" creationId="{536D9692-2BDF-3332-F91D-449850A52707}"/>
          </ac:spMkLst>
        </pc:spChg>
        <pc:picChg chg="del">
          <ac:chgData name="Johnson, Chad" userId="29e26967-ee32-4210-a1e6-19e5305e9c5f" providerId="ADAL" clId="{8A1250E8-2B81-4F70-AF4B-601AC726C0D3}" dt="2023-03-05T15:15:22.157" v="537" actId="478"/>
          <ac:picMkLst>
            <pc:docMk/>
            <pc:sldMk cId="0" sldId="335"/>
            <ac:picMk id="262150" creationId="{A15075CE-8A62-0EDF-4F10-9383CC25574B}"/>
          </ac:picMkLst>
        </pc:picChg>
        <pc:picChg chg="del">
          <ac:chgData name="Johnson, Chad" userId="29e26967-ee32-4210-a1e6-19e5305e9c5f" providerId="ADAL" clId="{8A1250E8-2B81-4F70-AF4B-601AC726C0D3}" dt="2023-03-05T15:15:22.558" v="538" actId="478"/>
          <ac:picMkLst>
            <pc:docMk/>
            <pc:sldMk cId="0" sldId="335"/>
            <ac:picMk id="262151" creationId="{E18C2475-D08E-242D-9565-C3D676466476}"/>
          </ac:picMkLst>
        </pc:picChg>
        <pc:picChg chg="del">
          <ac:chgData name="Johnson, Chad" userId="29e26967-ee32-4210-a1e6-19e5305e9c5f" providerId="ADAL" clId="{8A1250E8-2B81-4F70-AF4B-601AC726C0D3}" dt="2023-03-05T15:15:21.660" v="536" actId="478"/>
          <ac:picMkLst>
            <pc:docMk/>
            <pc:sldMk cId="0" sldId="335"/>
            <ac:picMk id="262152" creationId="{D40BCD61-7CA3-D027-29FC-F36FE17B80A7}"/>
          </ac:picMkLst>
        </pc:picChg>
      </pc:sldChg>
      <pc:sldChg chg="modSp mod chgLayout">
        <pc:chgData name="Johnson, Chad" userId="29e26967-ee32-4210-a1e6-19e5305e9c5f" providerId="ADAL" clId="{8A1250E8-2B81-4F70-AF4B-601AC726C0D3}" dt="2023-03-05T15:56:18.767" v="573" actId="207"/>
        <pc:sldMkLst>
          <pc:docMk/>
          <pc:sldMk cId="0" sldId="336"/>
        </pc:sldMkLst>
        <pc:spChg chg="mod ord">
          <ac:chgData name="Johnson, Chad" userId="29e26967-ee32-4210-a1e6-19e5305e9c5f" providerId="ADAL" clId="{8A1250E8-2B81-4F70-AF4B-601AC726C0D3}" dt="2023-03-05T15:56:18.767" v="573" actId="207"/>
          <ac:spMkLst>
            <pc:docMk/>
            <pc:sldMk cId="0" sldId="336"/>
            <ac:spMk id="2" creationId="{D286B4DB-AAA5-B977-DDCF-000555B1156D}"/>
          </ac:spMkLst>
        </pc:spChg>
        <pc:graphicFrameChg chg="mod ord">
          <ac:chgData name="Johnson, Chad" userId="29e26967-ee32-4210-a1e6-19e5305e9c5f" providerId="ADAL" clId="{8A1250E8-2B81-4F70-AF4B-601AC726C0D3}" dt="2023-03-05T15:45:45.320" v="567" actId="700"/>
          <ac:graphicFrameMkLst>
            <pc:docMk/>
            <pc:sldMk cId="0" sldId="336"/>
            <ac:graphicFrameMk id="4" creationId="{0A3B24EC-364C-92BD-FEBA-A6700334FC08}"/>
          </ac:graphicFrameMkLst>
        </pc:graphicFrameChg>
      </pc:sldChg>
      <pc:sldChg chg="modSp mod chgLayout">
        <pc:chgData name="Johnson, Chad" userId="29e26967-ee32-4210-a1e6-19e5305e9c5f" providerId="ADAL" clId="{8A1250E8-2B81-4F70-AF4B-601AC726C0D3}" dt="2023-03-05T16:07:31.741" v="686" actId="27636"/>
        <pc:sldMkLst>
          <pc:docMk/>
          <pc:sldMk cId="0" sldId="337"/>
        </pc:sldMkLst>
        <pc:spChg chg="mod ord">
          <ac:chgData name="Johnson, Chad" userId="29e26967-ee32-4210-a1e6-19e5305e9c5f" providerId="ADAL" clId="{8A1250E8-2B81-4F70-AF4B-601AC726C0D3}" dt="2023-03-05T16:07:31.741" v="686" actId="27636"/>
          <ac:spMkLst>
            <pc:docMk/>
            <pc:sldMk cId="0" sldId="337"/>
            <ac:spMk id="2" creationId="{CC53F973-9C88-B171-4E39-7F29CA384B72}"/>
          </ac:spMkLst>
        </pc:spChg>
        <pc:spChg chg="mod ord">
          <ac:chgData name="Johnson, Chad" userId="29e26967-ee32-4210-a1e6-19e5305e9c5f" providerId="ADAL" clId="{8A1250E8-2B81-4F70-AF4B-601AC726C0D3}" dt="2023-03-05T15:45:45.320" v="567" actId="700"/>
          <ac:spMkLst>
            <pc:docMk/>
            <pc:sldMk cId="0" sldId="337"/>
            <ac:spMk id="3" creationId="{96E21D8E-3E9B-3C98-AD82-AB6303070631}"/>
          </ac:spMkLst>
        </pc:spChg>
      </pc:sldChg>
      <pc:sldChg chg="modSp mod chgLayout">
        <pc:chgData name="Johnson, Chad" userId="29e26967-ee32-4210-a1e6-19e5305e9c5f" providerId="ADAL" clId="{8A1250E8-2B81-4F70-AF4B-601AC726C0D3}" dt="2023-03-05T16:07:31.759" v="687" actId="27636"/>
        <pc:sldMkLst>
          <pc:docMk/>
          <pc:sldMk cId="0" sldId="338"/>
        </pc:sldMkLst>
        <pc:spChg chg="mod ord">
          <ac:chgData name="Johnson, Chad" userId="29e26967-ee32-4210-a1e6-19e5305e9c5f" providerId="ADAL" clId="{8A1250E8-2B81-4F70-AF4B-601AC726C0D3}" dt="2023-03-05T15:56:27.190" v="576" actId="207"/>
          <ac:spMkLst>
            <pc:docMk/>
            <pc:sldMk cId="0" sldId="338"/>
            <ac:spMk id="2" creationId="{872DEA8B-688F-57C4-0A14-57989C3DEF14}"/>
          </ac:spMkLst>
        </pc:spChg>
        <pc:spChg chg="mod ord">
          <ac:chgData name="Johnson, Chad" userId="29e26967-ee32-4210-a1e6-19e5305e9c5f" providerId="ADAL" clId="{8A1250E8-2B81-4F70-AF4B-601AC726C0D3}" dt="2023-03-05T16:07:31.759" v="687" actId="27636"/>
          <ac:spMkLst>
            <pc:docMk/>
            <pc:sldMk cId="0" sldId="338"/>
            <ac:spMk id="3" creationId="{F0003292-5607-7F1C-B2A0-F32E3E7DBB01}"/>
          </ac:spMkLst>
        </pc:spChg>
      </pc:sldChg>
      <pc:sldChg chg="modSp mod modClrScheme chgLayout">
        <pc:chgData name="Johnson, Chad" userId="29e26967-ee32-4210-a1e6-19e5305e9c5f" providerId="ADAL" clId="{8A1250E8-2B81-4F70-AF4B-601AC726C0D3}" dt="2023-03-05T15:56:29.637" v="577" actId="207"/>
        <pc:sldMkLst>
          <pc:docMk/>
          <pc:sldMk cId="0" sldId="339"/>
        </pc:sldMkLst>
        <pc:spChg chg="mod ord">
          <ac:chgData name="Johnson, Chad" userId="29e26967-ee32-4210-a1e6-19e5305e9c5f" providerId="ADAL" clId="{8A1250E8-2B81-4F70-AF4B-601AC726C0D3}" dt="2023-03-05T15:56:29.637" v="577" actId="207"/>
          <ac:spMkLst>
            <pc:docMk/>
            <pc:sldMk cId="0" sldId="339"/>
            <ac:spMk id="2" creationId="{A6AF29B5-33E5-ABAF-028F-13B482E05762}"/>
          </ac:spMkLst>
        </pc:spChg>
        <pc:spChg chg="mod ord">
          <ac:chgData name="Johnson, Chad" userId="29e26967-ee32-4210-a1e6-19e5305e9c5f" providerId="ADAL" clId="{8A1250E8-2B81-4F70-AF4B-601AC726C0D3}" dt="2023-03-05T15:50:56.371" v="570" actId="700"/>
          <ac:spMkLst>
            <pc:docMk/>
            <pc:sldMk cId="0" sldId="339"/>
            <ac:spMk id="3" creationId="{CF1E99AC-1678-42FF-0E68-6D4E96629B15}"/>
          </ac:spMkLst>
        </pc:spChg>
        <pc:spChg chg="mod ord">
          <ac:chgData name="Johnson, Chad" userId="29e26967-ee32-4210-a1e6-19e5305e9c5f" providerId="ADAL" clId="{8A1250E8-2B81-4F70-AF4B-601AC726C0D3}" dt="2023-03-05T15:50:56.371" v="570" actId="700"/>
          <ac:spMkLst>
            <pc:docMk/>
            <pc:sldMk cId="0" sldId="339"/>
            <ac:spMk id="4" creationId="{D408934F-0086-8FD7-B124-31ABCBAA14CC}"/>
          </ac:spMkLst>
        </pc:spChg>
      </pc:sldChg>
      <pc:sldChg chg="modSp mod chgLayout">
        <pc:chgData name="Johnson, Chad" userId="29e26967-ee32-4210-a1e6-19e5305e9c5f" providerId="ADAL" clId="{8A1250E8-2B81-4F70-AF4B-601AC726C0D3}" dt="2023-03-05T15:56:46.587" v="578" actId="207"/>
        <pc:sldMkLst>
          <pc:docMk/>
          <pc:sldMk cId="0" sldId="340"/>
        </pc:sldMkLst>
        <pc:spChg chg="mod ord">
          <ac:chgData name="Johnson, Chad" userId="29e26967-ee32-4210-a1e6-19e5305e9c5f" providerId="ADAL" clId="{8A1250E8-2B81-4F70-AF4B-601AC726C0D3}" dt="2023-03-05T15:56:46.587" v="578" actId="207"/>
          <ac:spMkLst>
            <pc:docMk/>
            <pc:sldMk cId="0" sldId="340"/>
            <ac:spMk id="2" creationId="{111AA201-0943-7BD4-23FD-C0956552D90F}"/>
          </ac:spMkLst>
        </pc:spChg>
        <pc:graphicFrameChg chg="mod ord">
          <ac:chgData name="Johnson, Chad" userId="29e26967-ee32-4210-a1e6-19e5305e9c5f" providerId="ADAL" clId="{8A1250E8-2B81-4F70-AF4B-601AC726C0D3}" dt="2023-03-05T15:45:45.320" v="567" actId="700"/>
          <ac:graphicFrameMkLst>
            <pc:docMk/>
            <pc:sldMk cId="0" sldId="340"/>
            <ac:graphicFrameMk id="4" creationId="{09A104C6-5BF2-36B3-349C-B0158B7A243F}"/>
          </ac:graphicFrameMkLst>
        </pc:graphicFrameChg>
      </pc:sldChg>
      <pc:sldChg chg="modSp mod chgLayout">
        <pc:chgData name="Johnson, Chad" userId="29e26967-ee32-4210-a1e6-19e5305e9c5f" providerId="ADAL" clId="{8A1250E8-2B81-4F70-AF4B-601AC726C0D3}" dt="2023-03-05T15:56:51.639" v="579" actId="207"/>
        <pc:sldMkLst>
          <pc:docMk/>
          <pc:sldMk cId="0" sldId="341"/>
        </pc:sldMkLst>
        <pc:spChg chg="mod ord">
          <ac:chgData name="Johnson, Chad" userId="29e26967-ee32-4210-a1e6-19e5305e9c5f" providerId="ADAL" clId="{8A1250E8-2B81-4F70-AF4B-601AC726C0D3}" dt="2023-03-05T15:56:51.639" v="579" actId="207"/>
          <ac:spMkLst>
            <pc:docMk/>
            <pc:sldMk cId="0" sldId="341"/>
            <ac:spMk id="2" creationId="{F22EBB01-CCDA-6154-74B0-BBE1DCF122E7}"/>
          </ac:spMkLst>
        </pc:spChg>
        <pc:spChg chg="mod ord">
          <ac:chgData name="Johnson, Chad" userId="29e26967-ee32-4210-a1e6-19e5305e9c5f" providerId="ADAL" clId="{8A1250E8-2B81-4F70-AF4B-601AC726C0D3}" dt="2023-03-05T15:45:45.320" v="567" actId="700"/>
          <ac:spMkLst>
            <pc:docMk/>
            <pc:sldMk cId="0" sldId="341"/>
            <ac:spMk id="3" creationId="{26209201-834F-3D7B-B26E-094D5A14377A}"/>
          </ac:spMkLst>
        </pc:spChg>
      </pc:sldChg>
      <pc:sldChg chg="modSp mod chgLayout">
        <pc:chgData name="Johnson, Chad" userId="29e26967-ee32-4210-a1e6-19e5305e9c5f" providerId="ADAL" clId="{8A1250E8-2B81-4F70-AF4B-601AC726C0D3}" dt="2023-03-05T15:56:54.135" v="580" actId="207"/>
        <pc:sldMkLst>
          <pc:docMk/>
          <pc:sldMk cId="0" sldId="342"/>
        </pc:sldMkLst>
        <pc:spChg chg="mod ord">
          <ac:chgData name="Johnson, Chad" userId="29e26967-ee32-4210-a1e6-19e5305e9c5f" providerId="ADAL" clId="{8A1250E8-2B81-4F70-AF4B-601AC726C0D3}" dt="2023-03-05T15:56:54.135" v="580" actId="207"/>
          <ac:spMkLst>
            <pc:docMk/>
            <pc:sldMk cId="0" sldId="342"/>
            <ac:spMk id="2" creationId="{0248DB8D-1F1A-5356-45DD-FA0CF7D9EF92}"/>
          </ac:spMkLst>
        </pc:spChg>
        <pc:spChg chg="mod ord">
          <ac:chgData name="Johnson, Chad" userId="29e26967-ee32-4210-a1e6-19e5305e9c5f" providerId="ADAL" clId="{8A1250E8-2B81-4F70-AF4B-601AC726C0D3}" dt="2023-03-05T15:45:45.320" v="567" actId="700"/>
          <ac:spMkLst>
            <pc:docMk/>
            <pc:sldMk cId="0" sldId="342"/>
            <ac:spMk id="19459" creationId="{9E3DD866-7032-023D-ADD5-4495D2B3F22F}"/>
          </ac:spMkLst>
        </pc:spChg>
      </pc:sldChg>
      <pc:sldChg chg="modSp mod chgLayout">
        <pc:chgData name="Johnson, Chad" userId="29e26967-ee32-4210-a1e6-19e5305e9c5f" providerId="ADAL" clId="{8A1250E8-2B81-4F70-AF4B-601AC726C0D3}" dt="2023-03-05T15:56:59.842" v="581" actId="207"/>
        <pc:sldMkLst>
          <pc:docMk/>
          <pc:sldMk cId="0" sldId="343"/>
        </pc:sldMkLst>
        <pc:spChg chg="mod ord">
          <ac:chgData name="Johnson, Chad" userId="29e26967-ee32-4210-a1e6-19e5305e9c5f" providerId="ADAL" clId="{8A1250E8-2B81-4F70-AF4B-601AC726C0D3}" dt="2023-03-05T15:56:59.842" v="581" actId="207"/>
          <ac:spMkLst>
            <pc:docMk/>
            <pc:sldMk cId="0" sldId="343"/>
            <ac:spMk id="2" creationId="{35748D6D-8C9F-0F73-3DC7-EECAE945175E}"/>
          </ac:spMkLst>
        </pc:spChg>
        <pc:spChg chg="mod ord">
          <ac:chgData name="Johnson, Chad" userId="29e26967-ee32-4210-a1e6-19e5305e9c5f" providerId="ADAL" clId="{8A1250E8-2B81-4F70-AF4B-601AC726C0D3}" dt="2023-03-05T15:45:45.320" v="567" actId="700"/>
          <ac:spMkLst>
            <pc:docMk/>
            <pc:sldMk cId="0" sldId="343"/>
            <ac:spMk id="3" creationId="{21C4D964-00E3-3479-7DAF-BE1BEC06D9D0}"/>
          </ac:spMkLst>
        </pc:spChg>
      </pc:sldChg>
      <pc:sldChg chg="modSp mod chgLayout">
        <pc:chgData name="Johnson, Chad" userId="29e26967-ee32-4210-a1e6-19e5305e9c5f" providerId="ADAL" clId="{8A1250E8-2B81-4F70-AF4B-601AC726C0D3}" dt="2023-03-05T17:51:48.459" v="2682" actId="20577"/>
        <pc:sldMkLst>
          <pc:docMk/>
          <pc:sldMk cId="0" sldId="344"/>
        </pc:sldMkLst>
        <pc:spChg chg="mod ord">
          <ac:chgData name="Johnson, Chad" userId="29e26967-ee32-4210-a1e6-19e5305e9c5f" providerId="ADAL" clId="{8A1250E8-2B81-4F70-AF4B-601AC726C0D3}" dt="2023-03-05T15:57:05.901" v="582" actId="207"/>
          <ac:spMkLst>
            <pc:docMk/>
            <pc:sldMk cId="0" sldId="344"/>
            <ac:spMk id="2" creationId="{16AE5DE2-C47A-450E-03BC-7AA427964017}"/>
          </ac:spMkLst>
        </pc:spChg>
        <pc:spChg chg="mod ord">
          <ac:chgData name="Johnson, Chad" userId="29e26967-ee32-4210-a1e6-19e5305e9c5f" providerId="ADAL" clId="{8A1250E8-2B81-4F70-AF4B-601AC726C0D3}" dt="2023-03-05T17:51:48.459" v="2682" actId="20577"/>
          <ac:spMkLst>
            <pc:docMk/>
            <pc:sldMk cId="0" sldId="344"/>
            <ac:spMk id="3" creationId="{E30BBFB0-4662-7EAE-C266-8722A9927D49}"/>
          </ac:spMkLst>
        </pc:spChg>
      </pc:sldChg>
      <pc:sldChg chg="modSp mod chgLayout">
        <pc:chgData name="Johnson, Chad" userId="29e26967-ee32-4210-a1e6-19e5305e9c5f" providerId="ADAL" clId="{8A1250E8-2B81-4F70-AF4B-601AC726C0D3}" dt="2023-03-05T17:51:36.730" v="2669" actId="27636"/>
        <pc:sldMkLst>
          <pc:docMk/>
          <pc:sldMk cId="0" sldId="345"/>
        </pc:sldMkLst>
        <pc:spChg chg="mod ord">
          <ac:chgData name="Johnson, Chad" userId="29e26967-ee32-4210-a1e6-19e5305e9c5f" providerId="ADAL" clId="{8A1250E8-2B81-4F70-AF4B-601AC726C0D3}" dt="2023-03-05T15:57:09.110" v="583" actId="207"/>
          <ac:spMkLst>
            <pc:docMk/>
            <pc:sldMk cId="0" sldId="345"/>
            <ac:spMk id="2" creationId="{58C1D8C0-2C4A-B88A-E840-22674C35AECC}"/>
          </ac:spMkLst>
        </pc:spChg>
        <pc:spChg chg="mod ord">
          <ac:chgData name="Johnson, Chad" userId="29e26967-ee32-4210-a1e6-19e5305e9c5f" providerId="ADAL" clId="{8A1250E8-2B81-4F70-AF4B-601AC726C0D3}" dt="2023-03-05T17:51:36.730" v="2669" actId="27636"/>
          <ac:spMkLst>
            <pc:docMk/>
            <pc:sldMk cId="0" sldId="345"/>
            <ac:spMk id="3" creationId="{88C1BD99-FBB8-2939-0DE9-54307195B161}"/>
          </ac:spMkLst>
        </pc:spChg>
      </pc:sldChg>
      <pc:sldChg chg="modSp mod chgLayout">
        <pc:chgData name="Johnson, Chad" userId="29e26967-ee32-4210-a1e6-19e5305e9c5f" providerId="ADAL" clId="{8A1250E8-2B81-4F70-AF4B-601AC726C0D3}" dt="2023-03-05T16:01:01.544" v="587" actId="207"/>
        <pc:sldMkLst>
          <pc:docMk/>
          <pc:sldMk cId="0" sldId="346"/>
        </pc:sldMkLst>
        <pc:spChg chg="mod ord">
          <ac:chgData name="Johnson, Chad" userId="29e26967-ee32-4210-a1e6-19e5305e9c5f" providerId="ADAL" clId="{8A1250E8-2B81-4F70-AF4B-601AC726C0D3}" dt="2023-03-05T16:01:01.544" v="587" actId="207"/>
          <ac:spMkLst>
            <pc:docMk/>
            <pc:sldMk cId="0" sldId="346"/>
            <ac:spMk id="5" creationId="{5A1F9D3D-716A-E0D0-67CA-8D148ECA3D20}"/>
          </ac:spMkLst>
        </pc:spChg>
        <pc:graphicFrameChg chg="mod ord">
          <ac:chgData name="Johnson, Chad" userId="29e26967-ee32-4210-a1e6-19e5305e9c5f" providerId="ADAL" clId="{8A1250E8-2B81-4F70-AF4B-601AC726C0D3}" dt="2023-03-05T15:45:45.320" v="567" actId="700"/>
          <ac:graphicFrameMkLst>
            <pc:docMk/>
            <pc:sldMk cId="0" sldId="346"/>
            <ac:graphicFrameMk id="7" creationId="{FA90ED45-6C50-FB86-C8FB-CB118A20FA20}"/>
          </ac:graphicFrameMkLst>
        </pc:graphicFrameChg>
      </pc:sldChg>
      <pc:sldChg chg="modSp mod chgLayout">
        <pc:chgData name="Johnson, Chad" userId="29e26967-ee32-4210-a1e6-19e5305e9c5f" providerId="ADAL" clId="{8A1250E8-2B81-4F70-AF4B-601AC726C0D3}" dt="2023-03-05T16:01:13.020" v="592" actId="207"/>
        <pc:sldMkLst>
          <pc:docMk/>
          <pc:sldMk cId="0" sldId="347"/>
        </pc:sldMkLst>
        <pc:spChg chg="mod ord">
          <ac:chgData name="Johnson, Chad" userId="29e26967-ee32-4210-a1e6-19e5305e9c5f" providerId="ADAL" clId="{8A1250E8-2B81-4F70-AF4B-601AC726C0D3}" dt="2023-03-05T16:01:13.020" v="592" actId="207"/>
          <ac:spMkLst>
            <pc:docMk/>
            <pc:sldMk cId="0" sldId="347"/>
            <ac:spMk id="2" creationId="{A60C5D67-F705-4178-1835-0D558607E68D}"/>
          </ac:spMkLst>
        </pc:spChg>
        <pc:graphicFrameChg chg="mod ord">
          <ac:chgData name="Johnson, Chad" userId="29e26967-ee32-4210-a1e6-19e5305e9c5f" providerId="ADAL" clId="{8A1250E8-2B81-4F70-AF4B-601AC726C0D3}" dt="2023-03-05T15:45:45.320" v="567" actId="700"/>
          <ac:graphicFrameMkLst>
            <pc:docMk/>
            <pc:sldMk cId="0" sldId="347"/>
            <ac:graphicFrameMk id="4" creationId="{A04E50EB-760B-0D9D-9C7C-4EF313F6FF91}"/>
          </ac:graphicFrameMkLst>
        </pc:graphicFrameChg>
      </pc:sldChg>
      <pc:sldChg chg="modSp mod chgLayout">
        <pc:chgData name="Johnson, Chad" userId="29e26967-ee32-4210-a1e6-19e5305e9c5f" providerId="ADAL" clId="{8A1250E8-2B81-4F70-AF4B-601AC726C0D3}" dt="2023-03-05T16:01:15.524" v="593" actId="207"/>
        <pc:sldMkLst>
          <pc:docMk/>
          <pc:sldMk cId="0" sldId="348"/>
        </pc:sldMkLst>
        <pc:spChg chg="mod ord">
          <ac:chgData name="Johnson, Chad" userId="29e26967-ee32-4210-a1e6-19e5305e9c5f" providerId="ADAL" clId="{8A1250E8-2B81-4F70-AF4B-601AC726C0D3}" dt="2023-03-05T16:01:15.524" v="593" actId="207"/>
          <ac:spMkLst>
            <pc:docMk/>
            <pc:sldMk cId="0" sldId="348"/>
            <ac:spMk id="2" creationId="{55E4DEA5-7B7E-3600-886A-67A47434E0C3}"/>
          </ac:spMkLst>
        </pc:spChg>
        <pc:spChg chg="mod ord">
          <ac:chgData name="Johnson, Chad" userId="29e26967-ee32-4210-a1e6-19e5305e9c5f" providerId="ADAL" clId="{8A1250E8-2B81-4F70-AF4B-601AC726C0D3}" dt="2023-03-05T15:45:45.320" v="567" actId="700"/>
          <ac:spMkLst>
            <pc:docMk/>
            <pc:sldMk cId="0" sldId="348"/>
            <ac:spMk id="31747" creationId="{1BAD38E7-7E66-B2D6-C37C-7152A9884FFB}"/>
          </ac:spMkLst>
        </pc:spChg>
      </pc:sldChg>
      <pc:sldChg chg="modSp mod chgLayout">
        <pc:chgData name="Johnson, Chad" userId="29e26967-ee32-4210-a1e6-19e5305e9c5f" providerId="ADAL" clId="{8A1250E8-2B81-4F70-AF4B-601AC726C0D3}" dt="2023-03-05T16:01:18.203" v="594" actId="207"/>
        <pc:sldMkLst>
          <pc:docMk/>
          <pc:sldMk cId="0" sldId="349"/>
        </pc:sldMkLst>
        <pc:spChg chg="mod ord">
          <ac:chgData name="Johnson, Chad" userId="29e26967-ee32-4210-a1e6-19e5305e9c5f" providerId="ADAL" clId="{8A1250E8-2B81-4F70-AF4B-601AC726C0D3}" dt="2023-03-05T16:01:18.203" v="594" actId="207"/>
          <ac:spMkLst>
            <pc:docMk/>
            <pc:sldMk cId="0" sldId="349"/>
            <ac:spMk id="2" creationId="{1B1557F9-5C97-C8C8-EC93-8D669DA21A8A}"/>
          </ac:spMkLst>
        </pc:spChg>
        <pc:graphicFrameChg chg="mod ord">
          <ac:chgData name="Johnson, Chad" userId="29e26967-ee32-4210-a1e6-19e5305e9c5f" providerId="ADAL" clId="{8A1250E8-2B81-4F70-AF4B-601AC726C0D3}" dt="2023-03-05T15:45:45.320" v="567" actId="700"/>
          <ac:graphicFrameMkLst>
            <pc:docMk/>
            <pc:sldMk cId="0" sldId="349"/>
            <ac:graphicFrameMk id="4" creationId="{BB8650B6-3E5E-8FC6-2CE5-C3D87118827B}"/>
          </ac:graphicFrameMkLst>
        </pc:graphicFrameChg>
      </pc:sldChg>
      <pc:sldChg chg="modSp mod chgLayout">
        <pc:chgData name="Johnson, Chad" userId="29e26967-ee32-4210-a1e6-19e5305e9c5f" providerId="ADAL" clId="{8A1250E8-2B81-4F70-AF4B-601AC726C0D3}" dt="2023-03-05T16:01:34.651" v="595" actId="207"/>
        <pc:sldMkLst>
          <pc:docMk/>
          <pc:sldMk cId="0" sldId="350"/>
        </pc:sldMkLst>
        <pc:spChg chg="mod ord">
          <ac:chgData name="Johnson, Chad" userId="29e26967-ee32-4210-a1e6-19e5305e9c5f" providerId="ADAL" clId="{8A1250E8-2B81-4F70-AF4B-601AC726C0D3}" dt="2023-03-05T16:01:34.651" v="595" actId="207"/>
          <ac:spMkLst>
            <pc:docMk/>
            <pc:sldMk cId="0" sldId="350"/>
            <ac:spMk id="2" creationId="{4CBFFBD7-3B4F-A240-37D0-DEC27EBE6F3B}"/>
          </ac:spMkLst>
        </pc:spChg>
        <pc:spChg chg="mod ord">
          <ac:chgData name="Johnson, Chad" userId="29e26967-ee32-4210-a1e6-19e5305e9c5f" providerId="ADAL" clId="{8A1250E8-2B81-4F70-AF4B-601AC726C0D3}" dt="2023-03-05T15:45:45.320" v="567" actId="700"/>
          <ac:spMkLst>
            <pc:docMk/>
            <pc:sldMk cId="0" sldId="350"/>
            <ac:spMk id="3" creationId="{41185395-A581-D456-FFBF-A2528896C9E5}"/>
          </ac:spMkLst>
        </pc:spChg>
      </pc:sldChg>
      <pc:sldChg chg="modSp mod chgLayout">
        <pc:chgData name="Johnson, Chad" userId="29e26967-ee32-4210-a1e6-19e5305e9c5f" providerId="ADAL" clId="{8A1250E8-2B81-4F70-AF4B-601AC726C0D3}" dt="2023-03-05T16:45:06.589" v="1137" actId="120"/>
        <pc:sldMkLst>
          <pc:docMk/>
          <pc:sldMk cId="0" sldId="351"/>
        </pc:sldMkLst>
        <pc:spChg chg="mod ord">
          <ac:chgData name="Johnson, Chad" userId="29e26967-ee32-4210-a1e6-19e5305e9c5f" providerId="ADAL" clId="{8A1250E8-2B81-4F70-AF4B-601AC726C0D3}" dt="2023-03-05T16:45:06.589" v="1137" actId="120"/>
          <ac:spMkLst>
            <pc:docMk/>
            <pc:sldMk cId="0" sldId="351"/>
            <ac:spMk id="2" creationId="{08741D57-1F05-00CD-492C-6B28F7FDBA0F}"/>
          </ac:spMkLst>
        </pc:spChg>
        <pc:spChg chg="mod ord">
          <ac:chgData name="Johnson, Chad" userId="29e26967-ee32-4210-a1e6-19e5305e9c5f" providerId="ADAL" clId="{8A1250E8-2B81-4F70-AF4B-601AC726C0D3}" dt="2023-03-05T15:45:45.320" v="567" actId="700"/>
          <ac:spMkLst>
            <pc:docMk/>
            <pc:sldMk cId="0" sldId="351"/>
            <ac:spMk id="3" creationId="{9FCA4629-074E-83BB-E654-0F9E924620F0}"/>
          </ac:spMkLst>
        </pc:spChg>
      </pc:sldChg>
      <pc:sldChg chg="addSp delSp modSp mod ord chgLayout">
        <pc:chgData name="Johnson, Chad" userId="29e26967-ee32-4210-a1e6-19e5305e9c5f" providerId="ADAL" clId="{8A1250E8-2B81-4F70-AF4B-601AC726C0D3}" dt="2023-03-05T16:05:54.628" v="680"/>
        <pc:sldMkLst>
          <pc:docMk/>
          <pc:sldMk cId="0" sldId="352"/>
        </pc:sldMkLst>
        <pc:spChg chg="add del mod ord">
          <ac:chgData name="Johnson, Chad" userId="29e26967-ee32-4210-a1e6-19e5305e9c5f" providerId="ADAL" clId="{8A1250E8-2B81-4F70-AF4B-601AC726C0D3}" dt="2023-03-05T16:01:42.974" v="597" actId="478"/>
          <ac:spMkLst>
            <pc:docMk/>
            <pc:sldMk cId="0" sldId="352"/>
            <ac:spMk id="2" creationId="{0F20D085-0CAC-1C97-7C1D-A9389EA2ED17}"/>
          </ac:spMkLst>
        </pc:spChg>
        <pc:graphicFrameChg chg="mod ord">
          <ac:chgData name="Johnson, Chad" userId="29e26967-ee32-4210-a1e6-19e5305e9c5f" providerId="ADAL" clId="{8A1250E8-2B81-4F70-AF4B-601AC726C0D3}" dt="2023-03-05T16:01:59.594" v="599" actId="14100"/>
          <ac:graphicFrameMkLst>
            <pc:docMk/>
            <pc:sldMk cId="0" sldId="352"/>
            <ac:graphicFrameMk id="4" creationId="{817841A8-2317-0F32-0120-35B55145673F}"/>
          </ac:graphicFrameMkLst>
        </pc:graphicFrameChg>
      </pc:sldChg>
      <pc:sldChg chg="del">
        <pc:chgData name="Johnson, Chad" userId="29e26967-ee32-4210-a1e6-19e5305e9c5f" providerId="ADAL" clId="{8A1250E8-2B81-4F70-AF4B-601AC726C0D3}" dt="2023-03-04T19:39:05.790" v="0" actId="47"/>
        <pc:sldMkLst>
          <pc:docMk/>
          <pc:sldMk cId="0" sldId="616"/>
        </pc:sldMkLst>
      </pc:sldChg>
      <pc:sldChg chg="del">
        <pc:chgData name="Johnson, Chad" userId="29e26967-ee32-4210-a1e6-19e5305e9c5f" providerId="ADAL" clId="{8A1250E8-2B81-4F70-AF4B-601AC726C0D3}" dt="2023-03-04T19:39:05.790" v="0" actId="47"/>
        <pc:sldMkLst>
          <pc:docMk/>
          <pc:sldMk cId="0" sldId="618"/>
        </pc:sldMkLst>
      </pc:sldChg>
      <pc:sldChg chg="del">
        <pc:chgData name="Johnson, Chad" userId="29e26967-ee32-4210-a1e6-19e5305e9c5f" providerId="ADAL" clId="{8A1250E8-2B81-4F70-AF4B-601AC726C0D3}" dt="2023-03-04T19:39:05.790" v="0" actId="47"/>
        <pc:sldMkLst>
          <pc:docMk/>
          <pc:sldMk cId="0" sldId="759"/>
        </pc:sldMkLst>
      </pc:sldChg>
      <pc:sldChg chg="del">
        <pc:chgData name="Johnson, Chad" userId="29e26967-ee32-4210-a1e6-19e5305e9c5f" providerId="ADAL" clId="{8A1250E8-2B81-4F70-AF4B-601AC726C0D3}" dt="2023-03-04T19:39:05.790" v="0" actId="47"/>
        <pc:sldMkLst>
          <pc:docMk/>
          <pc:sldMk cId="0" sldId="762"/>
        </pc:sldMkLst>
      </pc:sldChg>
      <pc:sldChg chg="del">
        <pc:chgData name="Johnson, Chad" userId="29e26967-ee32-4210-a1e6-19e5305e9c5f" providerId="ADAL" clId="{8A1250E8-2B81-4F70-AF4B-601AC726C0D3}" dt="2023-03-04T19:39:05.790" v="0" actId="47"/>
        <pc:sldMkLst>
          <pc:docMk/>
          <pc:sldMk cId="0" sldId="763"/>
        </pc:sldMkLst>
      </pc:sldChg>
      <pc:sldChg chg="del">
        <pc:chgData name="Johnson, Chad" userId="29e26967-ee32-4210-a1e6-19e5305e9c5f" providerId="ADAL" clId="{8A1250E8-2B81-4F70-AF4B-601AC726C0D3}" dt="2023-03-04T19:39:05.790" v="0" actId="47"/>
        <pc:sldMkLst>
          <pc:docMk/>
          <pc:sldMk cId="0" sldId="764"/>
        </pc:sldMkLst>
      </pc:sldChg>
    </pc:docChg>
  </pc:docChgLst>
  <pc:docChgLst>
    <pc:chgData name="Johnson, Chad" userId="29e26967-ee32-4210-a1e6-19e5305e9c5f" providerId="ADAL" clId="{4688BDA2-DA74-4D7D-9260-F5D27021424A}"/>
    <pc:docChg chg="undo custSel delSld modSld">
      <pc:chgData name="Johnson, Chad" userId="29e26967-ee32-4210-a1e6-19e5305e9c5f" providerId="ADAL" clId="{4688BDA2-DA74-4D7D-9260-F5D27021424A}" dt="2023-02-27T22:48:58.561" v="130" actId="47"/>
      <pc:docMkLst>
        <pc:docMk/>
      </pc:docMkLst>
      <pc:sldChg chg="modSp del mod chgLayout">
        <pc:chgData name="Johnson, Chad" userId="29e26967-ee32-4210-a1e6-19e5305e9c5f" providerId="ADAL" clId="{4688BDA2-DA74-4D7D-9260-F5D27021424A}" dt="2023-02-27T18:42:51.628" v="14" actId="2696"/>
        <pc:sldMkLst>
          <pc:docMk/>
          <pc:sldMk cId="0" sldId="298"/>
        </pc:sldMkLst>
        <pc:spChg chg="mod ord">
          <ac:chgData name="Johnson, Chad" userId="29e26967-ee32-4210-a1e6-19e5305e9c5f" providerId="ADAL" clId="{4688BDA2-DA74-4D7D-9260-F5D27021424A}" dt="2023-02-27T18:42:14.897" v="12" actId="700"/>
          <ac:spMkLst>
            <pc:docMk/>
            <pc:sldMk cId="0" sldId="298"/>
            <ac:spMk id="2" creationId="{122997EC-73B0-2A5F-067E-B0CFE20404D7}"/>
          </ac:spMkLst>
        </pc:spChg>
        <pc:spChg chg="mod ord">
          <ac:chgData name="Johnson, Chad" userId="29e26967-ee32-4210-a1e6-19e5305e9c5f" providerId="ADAL" clId="{4688BDA2-DA74-4D7D-9260-F5D27021424A}" dt="2023-02-27T18:42:14.897" v="12" actId="700"/>
          <ac:spMkLst>
            <pc:docMk/>
            <pc:sldMk cId="0" sldId="298"/>
            <ac:spMk id="3075" creationId="{566B5039-2A73-AA15-DD67-644E93241E0D}"/>
          </ac:spMkLst>
        </pc:spChg>
      </pc:sldChg>
      <pc:sldChg chg="modSp mod chgLayout">
        <pc:chgData name="Johnson, Chad" userId="29e26967-ee32-4210-a1e6-19e5305e9c5f" providerId="ADAL" clId="{4688BDA2-DA74-4D7D-9260-F5D27021424A}" dt="2023-02-27T18:43:06.346" v="23" actId="20577"/>
        <pc:sldMkLst>
          <pc:docMk/>
          <pc:sldMk cId="0" sldId="299"/>
        </pc:sldMkLst>
        <pc:spChg chg="mod ord">
          <ac:chgData name="Johnson, Chad" userId="29e26967-ee32-4210-a1e6-19e5305e9c5f" providerId="ADAL" clId="{4688BDA2-DA74-4D7D-9260-F5D27021424A}" dt="2023-02-27T18:42:14.897" v="12" actId="700"/>
          <ac:spMkLst>
            <pc:docMk/>
            <pc:sldMk cId="0" sldId="299"/>
            <ac:spMk id="2" creationId="{1965591F-4F67-0AD7-47D8-5D8A2032D0DD}"/>
          </ac:spMkLst>
        </pc:spChg>
        <pc:spChg chg="mod ord">
          <ac:chgData name="Johnson, Chad" userId="29e26967-ee32-4210-a1e6-19e5305e9c5f" providerId="ADAL" clId="{4688BDA2-DA74-4D7D-9260-F5D27021424A}" dt="2023-02-27T18:43:06.346" v="23" actId="20577"/>
          <ac:spMkLst>
            <pc:docMk/>
            <pc:sldMk cId="0" sldId="299"/>
            <ac:spMk id="4099" creationId="{EBD6C7F1-E7AC-45B4-65A1-99B129858A7D}"/>
          </ac:spMkLst>
        </pc:spChg>
      </pc:sldChg>
      <pc:sldChg chg="modSp del mod chgLayout">
        <pc:chgData name="Johnson, Chad" userId="29e26967-ee32-4210-a1e6-19e5305e9c5f" providerId="ADAL" clId="{4688BDA2-DA74-4D7D-9260-F5D27021424A}" dt="2023-02-27T18:43:23.153" v="33" actId="2696"/>
        <pc:sldMkLst>
          <pc:docMk/>
          <pc:sldMk cId="0" sldId="300"/>
        </pc:sldMkLst>
        <pc:spChg chg="mod ord">
          <ac:chgData name="Johnson, Chad" userId="29e26967-ee32-4210-a1e6-19e5305e9c5f" providerId="ADAL" clId="{4688BDA2-DA74-4D7D-9260-F5D27021424A}" dt="2023-02-27T18:42:14.897" v="12" actId="700"/>
          <ac:spMkLst>
            <pc:docMk/>
            <pc:sldMk cId="0" sldId="300"/>
            <ac:spMk id="2" creationId="{B86C51B4-CD54-C589-8989-01AA05207AC7}"/>
          </ac:spMkLst>
        </pc:spChg>
        <pc:spChg chg="mod ord">
          <ac:chgData name="Johnson, Chad" userId="29e26967-ee32-4210-a1e6-19e5305e9c5f" providerId="ADAL" clId="{4688BDA2-DA74-4D7D-9260-F5D27021424A}" dt="2023-02-27T18:43:14.891" v="32" actId="20577"/>
          <ac:spMkLst>
            <pc:docMk/>
            <pc:sldMk cId="0" sldId="300"/>
            <ac:spMk id="5123" creationId="{C259B571-47B8-D777-AFC6-164E612A9C8A}"/>
          </ac:spMkLst>
        </pc:spChg>
      </pc:sldChg>
      <pc:sldChg chg="modSp del mod chgLayout">
        <pc:chgData name="Johnson, Chad" userId="29e26967-ee32-4210-a1e6-19e5305e9c5f" providerId="ADAL" clId="{4688BDA2-DA74-4D7D-9260-F5D27021424A}" dt="2023-02-27T18:43:28.510" v="34" actId="2696"/>
        <pc:sldMkLst>
          <pc:docMk/>
          <pc:sldMk cId="0" sldId="301"/>
        </pc:sldMkLst>
        <pc:spChg chg="mod ord">
          <ac:chgData name="Johnson, Chad" userId="29e26967-ee32-4210-a1e6-19e5305e9c5f" providerId="ADAL" clId="{4688BDA2-DA74-4D7D-9260-F5D27021424A}" dt="2023-02-27T18:42:14.897" v="12" actId="700"/>
          <ac:spMkLst>
            <pc:docMk/>
            <pc:sldMk cId="0" sldId="301"/>
            <ac:spMk id="2" creationId="{4E8CB719-7CE5-47D1-E997-84CBD1D859C7}"/>
          </ac:spMkLst>
        </pc:spChg>
        <pc:spChg chg="mod ord">
          <ac:chgData name="Johnson, Chad" userId="29e26967-ee32-4210-a1e6-19e5305e9c5f" providerId="ADAL" clId="{4688BDA2-DA74-4D7D-9260-F5D27021424A}" dt="2023-02-27T18:42:14.897" v="12" actId="700"/>
          <ac:spMkLst>
            <pc:docMk/>
            <pc:sldMk cId="0" sldId="301"/>
            <ac:spMk id="6147" creationId="{58065AC4-4B9E-5F1D-A7E9-D159E6DB68D4}"/>
          </ac:spMkLst>
        </pc:spChg>
      </pc:sldChg>
      <pc:sldChg chg="modSp del mod chgLayout">
        <pc:chgData name="Johnson, Chad" userId="29e26967-ee32-4210-a1e6-19e5305e9c5f" providerId="ADAL" clId="{4688BDA2-DA74-4D7D-9260-F5D27021424A}" dt="2023-02-27T18:43:42.918" v="35" actId="2696"/>
        <pc:sldMkLst>
          <pc:docMk/>
          <pc:sldMk cId="0" sldId="302"/>
        </pc:sldMkLst>
        <pc:spChg chg="mod ord">
          <ac:chgData name="Johnson, Chad" userId="29e26967-ee32-4210-a1e6-19e5305e9c5f" providerId="ADAL" clId="{4688BDA2-DA74-4D7D-9260-F5D27021424A}" dt="2023-02-27T18:42:14.897" v="12" actId="700"/>
          <ac:spMkLst>
            <pc:docMk/>
            <pc:sldMk cId="0" sldId="302"/>
            <ac:spMk id="2" creationId="{816F7751-FE94-54EF-6E88-7CB4676922A4}"/>
          </ac:spMkLst>
        </pc:spChg>
        <pc:spChg chg="mod ord">
          <ac:chgData name="Johnson, Chad" userId="29e26967-ee32-4210-a1e6-19e5305e9c5f" providerId="ADAL" clId="{4688BDA2-DA74-4D7D-9260-F5D27021424A}" dt="2023-02-27T18:42:14.897" v="12" actId="700"/>
          <ac:spMkLst>
            <pc:docMk/>
            <pc:sldMk cId="0" sldId="302"/>
            <ac:spMk id="7171" creationId="{D1E99EA0-797F-6191-6794-736CDF079780}"/>
          </ac:spMkLst>
        </pc:spChg>
      </pc:sldChg>
      <pc:sldChg chg="addSp modSp del mod modClrScheme chgLayout">
        <pc:chgData name="Johnson, Chad" userId="29e26967-ee32-4210-a1e6-19e5305e9c5f" providerId="ADAL" clId="{4688BDA2-DA74-4D7D-9260-F5D27021424A}" dt="2023-02-27T18:43:45.177" v="36" actId="2696"/>
        <pc:sldMkLst>
          <pc:docMk/>
          <pc:sldMk cId="0" sldId="303"/>
        </pc:sldMkLst>
        <pc:spChg chg="add mod ord">
          <ac:chgData name="Johnson, Chad" userId="29e26967-ee32-4210-a1e6-19e5305e9c5f" providerId="ADAL" clId="{4688BDA2-DA74-4D7D-9260-F5D27021424A}" dt="2023-02-27T18:42:14.897" v="12" actId="700"/>
          <ac:spMkLst>
            <pc:docMk/>
            <pc:sldMk cId="0" sldId="303"/>
            <ac:spMk id="2" creationId="{09B12C80-2136-BD0D-8AE6-AAF95176FFA9}"/>
          </ac:spMkLst>
        </pc:spChg>
        <pc:spChg chg="mod ord">
          <ac:chgData name="Johnson, Chad" userId="29e26967-ee32-4210-a1e6-19e5305e9c5f" providerId="ADAL" clId="{4688BDA2-DA74-4D7D-9260-F5D27021424A}" dt="2023-02-27T18:42:14.897" v="12" actId="700"/>
          <ac:spMkLst>
            <pc:docMk/>
            <pc:sldMk cId="0" sldId="303"/>
            <ac:spMk id="4" creationId="{21136F10-C509-16FB-E3B3-E1BD4A94B596}"/>
          </ac:spMkLst>
        </pc:spChg>
      </pc:sldChg>
      <pc:sldChg chg="modSp mod chgLayout">
        <pc:chgData name="Johnson, Chad" userId="29e26967-ee32-4210-a1e6-19e5305e9c5f" providerId="ADAL" clId="{4688BDA2-DA74-4D7D-9260-F5D27021424A}" dt="2023-02-27T18:42:14.897" v="12" actId="700"/>
        <pc:sldMkLst>
          <pc:docMk/>
          <pc:sldMk cId="0" sldId="306"/>
        </pc:sldMkLst>
        <pc:spChg chg="mod ord">
          <ac:chgData name="Johnson, Chad" userId="29e26967-ee32-4210-a1e6-19e5305e9c5f" providerId="ADAL" clId="{4688BDA2-DA74-4D7D-9260-F5D27021424A}" dt="2023-02-27T18:42:14.897" v="12" actId="700"/>
          <ac:spMkLst>
            <pc:docMk/>
            <pc:sldMk cId="0" sldId="306"/>
            <ac:spMk id="2" creationId="{F5A58A4B-EEF1-2AD1-B893-5B301DA1AB61}"/>
          </ac:spMkLst>
        </pc:spChg>
        <pc:spChg chg="mod ord">
          <ac:chgData name="Johnson, Chad" userId="29e26967-ee32-4210-a1e6-19e5305e9c5f" providerId="ADAL" clId="{4688BDA2-DA74-4D7D-9260-F5D27021424A}" dt="2023-02-27T18:42:14.897" v="12" actId="700"/>
          <ac:spMkLst>
            <pc:docMk/>
            <pc:sldMk cId="0" sldId="306"/>
            <ac:spMk id="26627" creationId="{4290A8F9-18EF-317F-52C5-71D7E0826F29}"/>
          </ac:spMkLst>
        </pc:spChg>
      </pc:sldChg>
      <pc:sldChg chg="modSp mod chgLayout">
        <pc:chgData name="Johnson, Chad" userId="29e26967-ee32-4210-a1e6-19e5305e9c5f" providerId="ADAL" clId="{4688BDA2-DA74-4D7D-9260-F5D27021424A}" dt="2023-02-27T18:42:14.897" v="12" actId="700"/>
        <pc:sldMkLst>
          <pc:docMk/>
          <pc:sldMk cId="0" sldId="307"/>
        </pc:sldMkLst>
        <pc:spChg chg="mod ord">
          <ac:chgData name="Johnson, Chad" userId="29e26967-ee32-4210-a1e6-19e5305e9c5f" providerId="ADAL" clId="{4688BDA2-DA74-4D7D-9260-F5D27021424A}" dt="2023-02-27T18:42:14.897" v="12" actId="700"/>
          <ac:spMkLst>
            <pc:docMk/>
            <pc:sldMk cId="0" sldId="307"/>
            <ac:spMk id="2" creationId="{623E0CEF-787E-6E61-E3AD-23CA7747C34B}"/>
          </ac:spMkLst>
        </pc:spChg>
        <pc:spChg chg="mod ord">
          <ac:chgData name="Johnson, Chad" userId="29e26967-ee32-4210-a1e6-19e5305e9c5f" providerId="ADAL" clId="{4688BDA2-DA74-4D7D-9260-F5D27021424A}" dt="2023-02-27T18:42:14.897" v="12" actId="700"/>
          <ac:spMkLst>
            <pc:docMk/>
            <pc:sldMk cId="0" sldId="307"/>
            <ac:spMk id="27651" creationId="{B1B42BFF-436C-5993-A92A-3DD9A750126D}"/>
          </ac:spMkLst>
        </pc:spChg>
      </pc:sldChg>
      <pc:sldChg chg="modSp mod chgLayout">
        <pc:chgData name="Johnson, Chad" userId="29e26967-ee32-4210-a1e6-19e5305e9c5f" providerId="ADAL" clId="{4688BDA2-DA74-4D7D-9260-F5D27021424A}" dt="2023-02-27T18:44:12.555" v="40" actId="255"/>
        <pc:sldMkLst>
          <pc:docMk/>
          <pc:sldMk cId="0" sldId="308"/>
        </pc:sldMkLst>
        <pc:spChg chg="mod ord">
          <ac:chgData name="Johnson, Chad" userId="29e26967-ee32-4210-a1e6-19e5305e9c5f" providerId="ADAL" clId="{4688BDA2-DA74-4D7D-9260-F5D27021424A}" dt="2023-02-27T18:42:14.897" v="12" actId="700"/>
          <ac:spMkLst>
            <pc:docMk/>
            <pc:sldMk cId="0" sldId="308"/>
            <ac:spMk id="2" creationId="{111BF9F1-0792-28B1-49BA-973BAA19F80F}"/>
          </ac:spMkLst>
        </pc:spChg>
        <pc:spChg chg="mod ord">
          <ac:chgData name="Johnson, Chad" userId="29e26967-ee32-4210-a1e6-19e5305e9c5f" providerId="ADAL" clId="{4688BDA2-DA74-4D7D-9260-F5D27021424A}" dt="2023-02-27T18:44:12.555" v="40" actId="255"/>
          <ac:spMkLst>
            <pc:docMk/>
            <pc:sldMk cId="0" sldId="308"/>
            <ac:spMk id="3" creationId="{292C5C7C-9F1A-2912-A672-42073503F269}"/>
          </ac:spMkLst>
        </pc:spChg>
      </pc:sldChg>
      <pc:sldChg chg="modSp mod chgLayout">
        <pc:chgData name="Johnson, Chad" userId="29e26967-ee32-4210-a1e6-19e5305e9c5f" providerId="ADAL" clId="{4688BDA2-DA74-4D7D-9260-F5D27021424A}" dt="2023-02-27T18:44:48.435" v="51" actId="20577"/>
        <pc:sldMkLst>
          <pc:docMk/>
          <pc:sldMk cId="0" sldId="309"/>
        </pc:sldMkLst>
        <pc:spChg chg="mod ord">
          <ac:chgData name="Johnson, Chad" userId="29e26967-ee32-4210-a1e6-19e5305e9c5f" providerId="ADAL" clId="{4688BDA2-DA74-4D7D-9260-F5D27021424A}" dt="2023-02-27T18:42:14.897" v="12" actId="700"/>
          <ac:spMkLst>
            <pc:docMk/>
            <pc:sldMk cId="0" sldId="309"/>
            <ac:spMk id="2" creationId="{EB21C475-4E22-D754-0762-1A7D8252EB97}"/>
          </ac:spMkLst>
        </pc:spChg>
        <pc:spChg chg="mod ord">
          <ac:chgData name="Johnson, Chad" userId="29e26967-ee32-4210-a1e6-19e5305e9c5f" providerId="ADAL" clId="{4688BDA2-DA74-4D7D-9260-F5D27021424A}" dt="2023-02-27T18:44:48.435" v="51" actId="20577"/>
          <ac:spMkLst>
            <pc:docMk/>
            <pc:sldMk cId="0" sldId="309"/>
            <ac:spMk id="13315" creationId="{C61A303F-A8CC-FA0D-9724-7938C8531A3A}"/>
          </ac:spMkLst>
        </pc:spChg>
      </pc:sldChg>
      <pc:sldChg chg="addSp delSp modSp mod chgLayout">
        <pc:chgData name="Johnson, Chad" userId="29e26967-ee32-4210-a1e6-19e5305e9c5f" providerId="ADAL" clId="{4688BDA2-DA74-4D7D-9260-F5D27021424A}" dt="2023-02-27T18:44:31.054" v="43" actId="1076"/>
        <pc:sldMkLst>
          <pc:docMk/>
          <pc:sldMk cId="0" sldId="310"/>
        </pc:sldMkLst>
        <pc:spChg chg="del">
          <ac:chgData name="Johnson, Chad" userId="29e26967-ee32-4210-a1e6-19e5305e9c5f" providerId="ADAL" clId="{4688BDA2-DA74-4D7D-9260-F5D27021424A}" dt="2023-02-27T18:42:14.897" v="12" actId="700"/>
          <ac:spMkLst>
            <pc:docMk/>
            <pc:sldMk cId="0" sldId="310"/>
            <ac:spMk id="2" creationId="{86F028BF-0865-12DA-C0CF-B0704E1016E4}"/>
          </ac:spMkLst>
        </pc:spChg>
        <pc:spChg chg="add mod ord">
          <ac:chgData name="Johnson, Chad" userId="29e26967-ee32-4210-a1e6-19e5305e9c5f" providerId="ADAL" clId="{4688BDA2-DA74-4D7D-9260-F5D27021424A}" dt="2023-02-27T18:42:14.897" v="12" actId="700"/>
          <ac:spMkLst>
            <pc:docMk/>
            <pc:sldMk cId="0" sldId="310"/>
            <ac:spMk id="3" creationId="{3922F48E-6CBA-FE92-562A-890F7F6B11DF}"/>
          </ac:spMkLst>
        </pc:spChg>
        <pc:picChg chg="mod ord">
          <ac:chgData name="Johnson, Chad" userId="29e26967-ee32-4210-a1e6-19e5305e9c5f" providerId="ADAL" clId="{4688BDA2-DA74-4D7D-9260-F5D27021424A}" dt="2023-02-27T18:44:31.054" v="43" actId="1076"/>
          <ac:picMkLst>
            <pc:docMk/>
            <pc:sldMk cId="0" sldId="310"/>
            <ac:picMk id="12291" creationId="{D294647C-EB13-EAC0-EEDA-4B698A405AC2}"/>
          </ac:picMkLst>
        </pc:picChg>
      </pc:sldChg>
      <pc:sldChg chg="modSp del mod chgLayout">
        <pc:chgData name="Johnson, Chad" userId="29e26967-ee32-4210-a1e6-19e5305e9c5f" providerId="ADAL" clId="{4688BDA2-DA74-4D7D-9260-F5D27021424A}" dt="2023-02-27T18:43:49.158" v="37" actId="2696"/>
        <pc:sldMkLst>
          <pc:docMk/>
          <pc:sldMk cId="0" sldId="311"/>
        </pc:sldMkLst>
        <pc:spChg chg="mod ord">
          <ac:chgData name="Johnson, Chad" userId="29e26967-ee32-4210-a1e6-19e5305e9c5f" providerId="ADAL" clId="{4688BDA2-DA74-4D7D-9260-F5D27021424A}" dt="2023-02-27T18:42:14.897" v="12" actId="700"/>
          <ac:spMkLst>
            <pc:docMk/>
            <pc:sldMk cId="0" sldId="311"/>
            <ac:spMk id="2" creationId="{0420E7CD-1E80-BC2B-C813-F3685D3B0C89}"/>
          </ac:spMkLst>
        </pc:spChg>
        <pc:picChg chg="mod ord">
          <ac:chgData name="Johnson, Chad" userId="29e26967-ee32-4210-a1e6-19e5305e9c5f" providerId="ADAL" clId="{4688BDA2-DA74-4D7D-9260-F5D27021424A}" dt="2023-02-27T18:42:14.897" v="12" actId="700"/>
          <ac:picMkLst>
            <pc:docMk/>
            <pc:sldMk cId="0" sldId="311"/>
            <ac:picMk id="9219" creationId="{E543024D-956F-5A63-E5C5-A312A20AC59B}"/>
          </ac:picMkLst>
        </pc:picChg>
      </pc:sldChg>
      <pc:sldChg chg="modSp mod chgLayout">
        <pc:chgData name="Johnson, Chad" userId="29e26967-ee32-4210-a1e6-19e5305e9c5f" providerId="ADAL" clId="{4688BDA2-DA74-4D7D-9260-F5D27021424A}" dt="2023-02-27T18:44:05.232" v="39" actId="6549"/>
        <pc:sldMkLst>
          <pc:docMk/>
          <pc:sldMk cId="0" sldId="312"/>
        </pc:sldMkLst>
        <pc:spChg chg="mod ord">
          <ac:chgData name="Johnson, Chad" userId="29e26967-ee32-4210-a1e6-19e5305e9c5f" providerId="ADAL" clId="{4688BDA2-DA74-4D7D-9260-F5D27021424A}" dt="2023-02-27T18:42:14.897" v="12" actId="700"/>
          <ac:spMkLst>
            <pc:docMk/>
            <pc:sldMk cId="0" sldId="312"/>
            <ac:spMk id="2" creationId="{C325C1D6-D169-8F65-EF02-B7137AE89E62}"/>
          </ac:spMkLst>
        </pc:spChg>
        <pc:spChg chg="mod ord">
          <ac:chgData name="Johnson, Chad" userId="29e26967-ee32-4210-a1e6-19e5305e9c5f" providerId="ADAL" clId="{4688BDA2-DA74-4D7D-9260-F5D27021424A}" dt="2023-02-27T18:44:05.232" v="39" actId="6549"/>
          <ac:spMkLst>
            <pc:docMk/>
            <pc:sldMk cId="0" sldId="312"/>
            <ac:spMk id="3" creationId="{B034F073-CF36-E12C-45F7-5169B8DD2C2D}"/>
          </ac:spMkLst>
        </pc:spChg>
      </pc:sldChg>
      <pc:sldChg chg="modSp mod chgLayout">
        <pc:chgData name="Johnson, Chad" userId="29e26967-ee32-4210-a1e6-19e5305e9c5f" providerId="ADAL" clId="{4688BDA2-DA74-4D7D-9260-F5D27021424A}" dt="2023-02-27T18:44:55.128" v="52" actId="255"/>
        <pc:sldMkLst>
          <pc:docMk/>
          <pc:sldMk cId="0" sldId="313"/>
        </pc:sldMkLst>
        <pc:spChg chg="mod ord">
          <ac:chgData name="Johnson, Chad" userId="29e26967-ee32-4210-a1e6-19e5305e9c5f" providerId="ADAL" clId="{4688BDA2-DA74-4D7D-9260-F5D27021424A}" dt="2023-02-27T18:42:14.897" v="12" actId="700"/>
          <ac:spMkLst>
            <pc:docMk/>
            <pc:sldMk cId="0" sldId="313"/>
            <ac:spMk id="2" creationId="{4A84161D-5F50-18D3-2137-81AAEC9B73D3}"/>
          </ac:spMkLst>
        </pc:spChg>
        <pc:spChg chg="mod ord">
          <ac:chgData name="Johnson, Chad" userId="29e26967-ee32-4210-a1e6-19e5305e9c5f" providerId="ADAL" clId="{4688BDA2-DA74-4D7D-9260-F5D27021424A}" dt="2023-02-27T18:44:55.128" v="52" actId="255"/>
          <ac:spMkLst>
            <pc:docMk/>
            <pc:sldMk cId="0" sldId="313"/>
            <ac:spMk id="14339" creationId="{995BEC45-957D-37B9-6B8E-83929DDA0338}"/>
          </ac:spMkLst>
        </pc:spChg>
      </pc:sldChg>
      <pc:sldChg chg="modSp mod chgLayout">
        <pc:chgData name="Johnson, Chad" userId="29e26967-ee32-4210-a1e6-19e5305e9c5f" providerId="ADAL" clId="{4688BDA2-DA74-4D7D-9260-F5D27021424A}" dt="2023-02-27T18:42:14.897" v="12" actId="700"/>
        <pc:sldMkLst>
          <pc:docMk/>
          <pc:sldMk cId="0" sldId="314"/>
        </pc:sldMkLst>
        <pc:spChg chg="mod ord">
          <ac:chgData name="Johnson, Chad" userId="29e26967-ee32-4210-a1e6-19e5305e9c5f" providerId="ADAL" clId="{4688BDA2-DA74-4D7D-9260-F5D27021424A}" dt="2023-02-27T18:42:14.897" v="12" actId="700"/>
          <ac:spMkLst>
            <pc:docMk/>
            <pc:sldMk cId="0" sldId="314"/>
            <ac:spMk id="2" creationId="{D749CBDE-486B-0279-54B1-63F5CB73F1DE}"/>
          </ac:spMkLst>
        </pc:spChg>
        <pc:picChg chg="mod ord">
          <ac:chgData name="Johnson, Chad" userId="29e26967-ee32-4210-a1e6-19e5305e9c5f" providerId="ADAL" clId="{4688BDA2-DA74-4D7D-9260-F5D27021424A}" dt="2023-02-27T18:42:14.897" v="12" actId="700"/>
          <ac:picMkLst>
            <pc:docMk/>
            <pc:sldMk cId="0" sldId="314"/>
            <ac:picMk id="15363" creationId="{AF96E3F9-EFCE-9848-72A8-BD506C31F4A1}"/>
          </ac:picMkLst>
        </pc:picChg>
      </pc:sldChg>
      <pc:sldChg chg="modSp mod chgLayout">
        <pc:chgData name="Johnson, Chad" userId="29e26967-ee32-4210-a1e6-19e5305e9c5f" providerId="ADAL" clId="{4688BDA2-DA74-4D7D-9260-F5D27021424A}" dt="2023-02-27T18:45:13.456" v="53" actId="255"/>
        <pc:sldMkLst>
          <pc:docMk/>
          <pc:sldMk cId="0" sldId="315"/>
        </pc:sldMkLst>
        <pc:spChg chg="mod ord">
          <ac:chgData name="Johnson, Chad" userId="29e26967-ee32-4210-a1e6-19e5305e9c5f" providerId="ADAL" clId="{4688BDA2-DA74-4D7D-9260-F5D27021424A}" dt="2023-02-27T18:42:14.897" v="12" actId="700"/>
          <ac:spMkLst>
            <pc:docMk/>
            <pc:sldMk cId="0" sldId="315"/>
            <ac:spMk id="2" creationId="{04BD81BB-6F89-3CC2-2152-442780CD6800}"/>
          </ac:spMkLst>
        </pc:spChg>
        <pc:spChg chg="mod ord">
          <ac:chgData name="Johnson, Chad" userId="29e26967-ee32-4210-a1e6-19e5305e9c5f" providerId="ADAL" clId="{4688BDA2-DA74-4D7D-9260-F5D27021424A}" dt="2023-02-27T18:45:13.456" v="53" actId="255"/>
          <ac:spMkLst>
            <pc:docMk/>
            <pc:sldMk cId="0" sldId="315"/>
            <ac:spMk id="3" creationId="{E46AFDDA-FA70-571F-4222-DF6C0FE53617}"/>
          </ac:spMkLst>
        </pc:spChg>
      </pc:sldChg>
      <pc:sldChg chg="modSp mod chgLayout">
        <pc:chgData name="Johnson, Chad" userId="29e26967-ee32-4210-a1e6-19e5305e9c5f" providerId="ADAL" clId="{4688BDA2-DA74-4D7D-9260-F5D27021424A}" dt="2023-02-27T18:45:24.368" v="54" actId="255"/>
        <pc:sldMkLst>
          <pc:docMk/>
          <pc:sldMk cId="0" sldId="316"/>
        </pc:sldMkLst>
        <pc:spChg chg="mod ord">
          <ac:chgData name="Johnson, Chad" userId="29e26967-ee32-4210-a1e6-19e5305e9c5f" providerId="ADAL" clId="{4688BDA2-DA74-4D7D-9260-F5D27021424A}" dt="2023-02-27T18:42:14.897" v="12" actId="700"/>
          <ac:spMkLst>
            <pc:docMk/>
            <pc:sldMk cId="0" sldId="316"/>
            <ac:spMk id="2" creationId="{95449A65-4888-7A22-418C-BB1BE8EF01D6}"/>
          </ac:spMkLst>
        </pc:spChg>
        <pc:spChg chg="mod ord">
          <ac:chgData name="Johnson, Chad" userId="29e26967-ee32-4210-a1e6-19e5305e9c5f" providerId="ADAL" clId="{4688BDA2-DA74-4D7D-9260-F5D27021424A}" dt="2023-02-27T18:45:24.368" v="54" actId="255"/>
          <ac:spMkLst>
            <pc:docMk/>
            <pc:sldMk cId="0" sldId="316"/>
            <ac:spMk id="17411" creationId="{5A13F0DE-9D79-4D0A-2938-2133B199FA8E}"/>
          </ac:spMkLst>
        </pc:spChg>
      </pc:sldChg>
      <pc:sldChg chg="addSp delSp modSp mod modClrScheme chgLayout">
        <pc:chgData name="Johnson, Chad" userId="29e26967-ee32-4210-a1e6-19e5305e9c5f" providerId="ADAL" clId="{4688BDA2-DA74-4D7D-9260-F5D27021424A}" dt="2023-02-27T18:47:03.234" v="82"/>
        <pc:sldMkLst>
          <pc:docMk/>
          <pc:sldMk cId="0" sldId="317"/>
        </pc:sldMkLst>
        <pc:spChg chg="mod ord">
          <ac:chgData name="Johnson, Chad" userId="29e26967-ee32-4210-a1e6-19e5305e9c5f" providerId="ADAL" clId="{4688BDA2-DA74-4D7D-9260-F5D27021424A}" dt="2023-02-27T18:46:11.451" v="64" actId="700"/>
          <ac:spMkLst>
            <pc:docMk/>
            <pc:sldMk cId="0" sldId="317"/>
            <ac:spMk id="2" creationId="{D2E6E9A5-E382-8C9A-AFB8-AF2FE07160A6}"/>
          </ac:spMkLst>
        </pc:spChg>
        <pc:spChg chg="add mod">
          <ac:chgData name="Johnson, Chad" userId="29e26967-ee32-4210-a1e6-19e5305e9c5f" providerId="ADAL" clId="{4688BDA2-DA74-4D7D-9260-F5D27021424A}" dt="2023-02-27T18:46:58.094" v="79" actId="255"/>
          <ac:spMkLst>
            <pc:docMk/>
            <pc:sldMk cId="0" sldId="317"/>
            <ac:spMk id="4" creationId="{7BC3EC19-E338-5612-1EB9-75DC2A1155F7}"/>
          </ac:spMkLst>
        </pc:spChg>
        <pc:spChg chg="mod ord">
          <ac:chgData name="Johnson, Chad" userId="29e26967-ee32-4210-a1e6-19e5305e9c5f" providerId="ADAL" clId="{4688BDA2-DA74-4D7D-9260-F5D27021424A}" dt="2023-02-27T18:46:51.554" v="77" actId="255"/>
          <ac:spMkLst>
            <pc:docMk/>
            <pc:sldMk cId="0" sldId="317"/>
            <ac:spMk id="5" creationId="{7792FB5D-5419-836B-396F-AF50AC4B03DD}"/>
          </ac:spMkLst>
        </pc:spChg>
        <pc:spChg chg="add del mod">
          <ac:chgData name="Johnson, Chad" userId="29e26967-ee32-4210-a1e6-19e5305e9c5f" providerId="ADAL" clId="{4688BDA2-DA74-4D7D-9260-F5D27021424A}" dt="2023-02-27T18:47:03.234" v="82"/>
          <ac:spMkLst>
            <pc:docMk/>
            <pc:sldMk cId="0" sldId="317"/>
            <ac:spMk id="18437" creationId="{26704F94-A4C7-750A-568F-F19DBD4A1714}"/>
          </ac:spMkLst>
        </pc:spChg>
        <pc:picChg chg="add mod">
          <ac:chgData name="Johnson, Chad" userId="29e26967-ee32-4210-a1e6-19e5305e9c5f" providerId="ADAL" clId="{4688BDA2-DA74-4D7D-9260-F5D27021424A}" dt="2023-02-27T18:47:02.735" v="80" actId="1076"/>
          <ac:picMkLst>
            <pc:docMk/>
            <pc:sldMk cId="0" sldId="317"/>
            <ac:picMk id="6" creationId="{E3EE92D5-0C9B-F4B8-EE1E-C36D2ED567C9}"/>
          </ac:picMkLst>
        </pc:picChg>
        <pc:picChg chg="del mod ord">
          <ac:chgData name="Johnson, Chad" userId="29e26967-ee32-4210-a1e6-19e5305e9c5f" providerId="ADAL" clId="{4688BDA2-DA74-4D7D-9260-F5D27021424A}" dt="2023-02-27T18:46:18.994" v="68" actId="21"/>
          <ac:picMkLst>
            <pc:docMk/>
            <pc:sldMk cId="0" sldId="317"/>
            <ac:picMk id="18435" creationId="{12DBBD07-0F68-C361-F3C8-DC6452EC9062}"/>
          </ac:picMkLst>
        </pc:picChg>
      </pc:sldChg>
      <pc:sldChg chg="addSp modSp mod chgLayout">
        <pc:chgData name="Johnson, Chad" userId="29e26967-ee32-4210-a1e6-19e5305e9c5f" providerId="ADAL" clId="{4688BDA2-DA74-4D7D-9260-F5D27021424A}" dt="2023-02-27T18:47:55.172" v="90" actId="1076"/>
        <pc:sldMkLst>
          <pc:docMk/>
          <pc:sldMk cId="0" sldId="318"/>
        </pc:sldMkLst>
        <pc:spChg chg="add mod ord">
          <ac:chgData name="Johnson, Chad" userId="29e26967-ee32-4210-a1e6-19e5305e9c5f" providerId="ADAL" clId="{4688BDA2-DA74-4D7D-9260-F5D27021424A}" dt="2023-02-27T18:42:14.897" v="12" actId="700"/>
          <ac:spMkLst>
            <pc:docMk/>
            <pc:sldMk cId="0" sldId="318"/>
            <ac:spMk id="2" creationId="{1206DBB3-DDF3-3D6E-E64A-BE2DB25F9659}"/>
          </ac:spMkLst>
        </pc:spChg>
        <pc:picChg chg="mod ord modCrop">
          <ac:chgData name="Johnson, Chad" userId="29e26967-ee32-4210-a1e6-19e5305e9c5f" providerId="ADAL" clId="{4688BDA2-DA74-4D7D-9260-F5D27021424A}" dt="2023-02-27T18:47:55.172" v="90" actId="1076"/>
          <ac:picMkLst>
            <pc:docMk/>
            <pc:sldMk cId="0" sldId="318"/>
            <ac:picMk id="19458" creationId="{49FDBFD1-84C0-9BA6-5C3A-28C5FE24413F}"/>
          </ac:picMkLst>
        </pc:picChg>
      </pc:sldChg>
      <pc:sldChg chg="modSp mod chgLayout">
        <pc:chgData name="Johnson, Chad" userId="29e26967-ee32-4210-a1e6-19e5305e9c5f" providerId="ADAL" clId="{4688BDA2-DA74-4D7D-9260-F5D27021424A}" dt="2023-02-27T18:48:06.085" v="91" actId="255"/>
        <pc:sldMkLst>
          <pc:docMk/>
          <pc:sldMk cId="0" sldId="319"/>
        </pc:sldMkLst>
        <pc:spChg chg="mod ord">
          <ac:chgData name="Johnson, Chad" userId="29e26967-ee32-4210-a1e6-19e5305e9c5f" providerId="ADAL" clId="{4688BDA2-DA74-4D7D-9260-F5D27021424A}" dt="2023-02-27T18:42:14.897" v="12" actId="700"/>
          <ac:spMkLst>
            <pc:docMk/>
            <pc:sldMk cId="0" sldId="319"/>
            <ac:spMk id="2" creationId="{8D0B1CC9-098E-97B8-ACE7-776B045CDD4F}"/>
          </ac:spMkLst>
        </pc:spChg>
        <pc:spChg chg="mod ord">
          <ac:chgData name="Johnson, Chad" userId="29e26967-ee32-4210-a1e6-19e5305e9c5f" providerId="ADAL" clId="{4688BDA2-DA74-4D7D-9260-F5D27021424A}" dt="2023-02-27T18:48:06.085" v="91" actId="255"/>
          <ac:spMkLst>
            <pc:docMk/>
            <pc:sldMk cId="0" sldId="319"/>
            <ac:spMk id="20483" creationId="{36B03C2F-B0FF-9EF8-348D-E99FCA67823D}"/>
          </ac:spMkLst>
        </pc:spChg>
      </pc:sldChg>
      <pc:sldChg chg="modSp mod chgLayout">
        <pc:chgData name="Johnson, Chad" userId="29e26967-ee32-4210-a1e6-19e5305e9c5f" providerId="ADAL" clId="{4688BDA2-DA74-4D7D-9260-F5D27021424A}" dt="2023-02-27T18:48:16.323" v="92" actId="1076"/>
        <pc:sldMkLst>
          <pc:docMk/>
          <pc:sldMk cId="0" sldId="320"/>
        </pc:sldMkLst>
        <pc:spChg chg="mod ord">
          <ac:chgData name="Johnson, Chad" userId="29e26967-ee32-4210-a1e6-19e5305e9c5f" providerId="ADAL" clId="{4688BDA2-DA74-4D7D-9260-F5D27021424A}" dt="2023-02-27T18:42:14.897" v="12" actId="700"/>
          <ac:spMkLst>
            <pc:docMk/>
            <pc:sldMk cId="0" sldId="320"/>
            <ac:spMk id="2" creationId="{6CCA7196-F83C-FFA7-8185-46D8912C5E8D}"/>
          </ac:spMkLst>
        </pc:spChg>
        <pc:picChg chg="mod ord">
          <ac:chgData name="Johnson, Chad" userId="29e26967-ee32-4210-a1e6-19e5305e9c5f" providerId="ADAL" clId="{4688BDA2-DA74-4D7D-9260-F5D27021424A}" dt="2023-02-27T18:42:14.897" v="12" actId="700"/>
          <ac:picMkLst>
            <pc:docMk/>
            <pc:sldMk cId="0" sldId="320"/>
            <ac:picMk id="21507" creationId="{E885AA53-5265-F59E-CE25-BDAB1CB59B98}"/>
          </ac:picMkLst>
        </pc:picChg>
        <pc:picChg chg="mod">
          <ac:chgData name="Johnson, Chad" userId="29e26967-ee32-4210-a1e6-19e5305e9c5f" providerId="ADAL" clId="{4688BDA2-DA74-4D7D-9260-F5D27021424A}" dt="2023-02-27T18:48:16.323" v="92" actId="1076"/>
          <ac:picMkLst>
            <pc:docMk/>
            <pc:sldMk cId="0" sldId="320"/>
            <ac:picMk id="21508" creationId="{FADEF067-156B-E38B-ACB3-D420E301ADF1}"/>
          </ac:picMkLst>
        </pc:picChg>
      </pc:sldChg>
      <pc:sldChg chg="modSp mod chgLayout">
        <pc:chgData name="Johnson, Chad" userId="29e26967-ee32-4210-a1e6-19e5305e9c5f" providerId="ADAL" clId="{4688BDA2-DA74-4D7D-9260-F5D27021424A}" dt="2023-02-27T18:42:14.897" v="12" actId="700"/>
        <pc:sldMkLst>
          <pc:docMk/>
          <pc:sldMk cId="0" sldId="321"/>
        </pc:sldMkLst>
        <pc:spChg chg="mod ord">
          <ac:chgData name="Johnson, Chad" userId="29e26967-ee32-4210-a1e6-19e5305e9c5f" providerId="ADAL" clId="{4688BDA2-DA74-4D7D-9260-F5D27021424A}" dt="2023-02-27T18:42:14.897" v="12" actId="700"/>
          <ac:spMkLst>
            <pc:docMk/>
            <pc:sldMk cId="0" sldId="321"/>
            <ac:spMk id="2" creationId="{E0FB6C0B-97F1-42C3-8B64-6D0D5C13A093}"/>
          </ac:spMkLst>
        </pc:spChg>
        <pc:spChg chg="mod ord">
          <ac:chgData name="Johnson, Chad" userId="29e26967-ee32-4210-a1e6-19e5305e9c5f" providerId="ADAL" clId="{4688BDA2-DA74-4D7D-9260-F5D27021424A}" dt="2023-02-27T18:42:14.897" v="12" actId="700"/>
          <ac:spMkLst>
            <pc:docMk/>
            <pc:sldMk cId="0" sldId="321"/>
            <ac:spMk id="22531" creationId="{FD3E0FAD-0B15-D386-9769-C7FB973197DA}"/>
          </ac:spMkLst>
        </pc:spChg>
      </pc:sldChg>
      <pc:sldChg chg="modSp mod chgLayout">
        <pc:chgData name="Johnson, Chad" userId="29e26967-ee32-4210-a1e6-19e5305e9c5f" providerId="ADAL" clId="{4688BDA2-DA74-4D7D-9260-F5D27021424A}" dt="2023-02-27T18:48:25.367" v="93" actId="255"/>
        <pc:sldMkLst>
          <pc:docMk/>
          <pc:sldMk cId="0" sldId="322"/>
        </pc:sldMkLst>
        <pc:spChg chg="mod ord">
          <ac:chgData name="Johnson, Chad" userId="29e26967-ee32-4210-a1e6-19e5305e9c5f" providerId="ADAL" clId="{4688BDA2-DA74-4D7D-9260-F5D27021424A}" dt="2023-02-27T18:42:14.897" v="12" actId="700"/>
          <ac:spMkLst>
            <pc:docMk/>
            <pc:sldMk cId="0" sldId="322"/>
            <ac:spMk id="2" creationId="{C7D12E72-29FB-6526-E414-B302530D5B1D}"/>
          </ac:spMkLst>
        </pc:spChg>
        <pc:spChg chg="mod ord">
          <ac:chgData name="Johnson, Chad" userId="29e26967-ee32-4210-a1e6-19e5305e9c5f" providerId="ADAL" clId="{4688BDA2-DA74-4D7D-9260-F5D27021424A}" dt="2023-02-27T18:48:25.367" v="93" actId="255"/>
          <ac:spMkLst>
            <pc:docMk/>
            <pc:sldMk cId="0" sldId="322"/>
            <ac:spMk id="23555" creationId="{353B7F74-172F-FC5E-7195-D3E992DE6718}"/>
          </ac:spMkLst>
        </pc:spChg>
      </pc:sldChg>
      <pc:sldChg chg="modSp mod chgLayout">
        <pc:chgData name="Johnson, Chad" userId="29e26967-ee32-4210-a1e6-19e5305e9c5f" providerId="ADAL" clId="{4688BDA2-DA74-4D7D-9260-F5D27021424A}" dt="2023-02-27T18:48:38.021" v="96" actId="1076"/>
        <pc:sldMkLst>
          <pc:docMk/>
          <pc:sldMk cId="0" sldId="323"/>
        </pc:sldMkLst>
        <pc:spChg chg="mod ord">
          <ac:chgData name="Johnson, Chad" userId="29e26967-ee32-4210-a1e6-19e5305e9c5f" providerId="ADAL" clId="{4688BDA2-DA74-4D7D-9260-F5D27021424A}" dt="2023-02-27T18:42:14.897" v="12" actId="700"/>
          <ac:spMkLst>
            <pc:docMk/>
            <pc:sldMk cId="0" sldId="323"/>
            <ac:spMk id="2" creationId="{76B460E4-FB82-0D38-4486-E4B47876A409}"/>
          </ac:spMkLst>
        </pc:spChg>
        <pc:picChg chg="mod ord">
          <ac:chgData name="Johnson, Chad" userId="29e26967-ee32-4210-a1e6-19e5305e9c5f" providerId="ADAL" clId="{4688BDA2-DA74-4D7D-9260-F5D27021424A}" dt="2023-02-27T18:48:38.021" v="96" actId="1076"/>
          <ac:picMkLst>
            <pc:docMk/>
            <pc:sldMk cId="0" sldId="323"/>
            <ac:picMk id="24579" creationId="{47623EB4-5CD4-6B12-E0C4-9341E51EB490}"/>
          </ac:picMkLst>
        </pc:picChg>
      </pc:sldChg>
      <pc:sldChg chg="modSp mod chgLayout">
        <pc:chgData name="Johnson, Chad" userId="29e26967-ee32-4210-a1e6-19e5305e9c5f" providerId="ADAL" clId="{4688BDA2-DA74-4D7D-9260-F5D27021424A}" dt="2023-02-27T18:48:47.656" v="98" actId="255"/>
        <pc:sldMkLst>
          <pc:docMk/>
          <pc:sldMk cId="0" sldId="324"/>
        </pc:sldMkLst>
        <pc:spChg chg="mod ord">
          <ac:chgData name="Johnson, Chad" userId="29e26967-ee32-4210-a1e6-19e5305e9c5f" providerId="ADAL" clId="{4688BDA2-DA74-4D7D-9260-F5D27021424A}" dt="2023-02-27T18:42:14.897" v="12" actId="700"/>
          <ac:spMkLst>
            <pc:docMk/>
            <pc:sldMk cId="0" sldId="324"/>
            <ac:spMk id="2" creationId="{D173BDCE-6F98-C0B1-0DD1-34516B910D08}"/>
          </ac:spMkLst>
        </pc:spChg>
        <pc:spChg chg="mod ord">
          <ac:chgData name="Johnson, Chad" userId="29e26967-ee32-4210-a1e6-19e5305e9c5f" providerId="ADAL" clId="{4688BDA2-DA74-4D7D-9260-F5D27021424A}" dt="2023-02-27T18:48:47.656" v="98" actId="255"/>
          <ac:spMkLst>
            <pc:docMk/>
            <pc:sldMk cId="0" sldId="324"/>
            <ac:spMk id="3" creationId="{9725D871-8186-B901-ECB4-1A2DC89ED506}"/>
          </ac:spMkLst>
        </pc:spChg>
      </pc:sldChg>
      <pc:sldChg chg="modSp mod chgLayout">
        <pc:chgData name="Johnson, Chad" userId="29e26967-ee32-4210-a1e6-19e5305e9c5f" providerId="ADAL" clId="{4688BDA2-DA74-4D7D-9260-F5D27021424A}" dt="2023-02-27T18:49:04.979" v="101" actId="1076"/>
        <pc:sldMkLst>
          <pc:docMk/>
          <pc:sldMk cId="0" sldId="325"/>
        </pc:sldMkLst>
        <pc:spChg chg="mod ord">
          <ac:chgData name="Johnson, Chad" userId="29e26967-ee32-4210-a1e6-19e5305e9c5f" providerId="ADAL" clId="{4688BDA2-DA74-4D7D-9260-F5D27021424A}" dt="2023-02-27T18:42:14.897" v="12" actId="700"/>
          <ac:spMkLst>
            <pc:docMk/>
            <pc:sldMk cId="0" sldId="325"/>
            <ac:spMk id="2" creationId="{ED52B3AB-3F01-4910-6939-D0999D9C4E5F}"/>
          </ac:spMkLst>
        </pc:spChg>
        <pc:picChg chg="mod ord">
          <ac:chgData name="Johnson, Chad" userId="29e26967-ee32-4210-a1e6-19e5305e9c5f" providerId="ADAL" clId="{4688BDA2-DA74-4D7D-9260-F5D27021424A}" dt="2023-02-27T18:49:04.979" v="101" actId="1076"/>
          <ac:picMkLst>
            <pc:docMk/>
            <pc:sldMk cId="0" sldId="325"/>
            <ac:picMk id="28675" creationId="{AC12FA0C-7AB8-F551-42C4-FDC8C344D05A}"/>
          </ac:picMkLst>
        </pc:picChg>
      </pc:sldChg>
      <pc:sldChg chg="modSp mod chgLayout">
        <pc:chgData name="Johnson, Chad" userId="29e26967-ee32-4210-a1e6-19e5305e9c5f" providerId="ADAL" clId="{4688BDA2-DA74-4D7D-9260-F5D27021424A}" dt="2023-02-27T18:42:14.897" v="12" actId="700"/>
        <pc:sldMkLst>
          <pc:docMk/>
          <pc:sldMk cId="0" sldId="326"/>
        </pc:sldMkLst>
        <pc:spChg chg="mod ord">
          <ac:chgData name="Johnson, Chad" userId="29e26967-ee32-4210-a1e6-19e5305e9c5f" providerId="ADAL" clId="{4688BDA2-DA74-4D7D-9260-F5D27021424A}" dt="2023-02-27T18:42:14.897" v="12" actId="700"/>
          <ac:spMkLst>
            <pc:docMk/>
            <pc:sldMk cId="0" sldId="326"/>
            <ac:spMk id="2" creationId="{A4B0752A-FA7F-6D7D-001F-9BF89705472B}"/>
          </ac:spMkLst>
        </pc:spChg>
        <pc:spChg chg="mod ord">
          <ac:chgData name="Johnson, Chad" userId="29e26967-ee32-4210-a1e6-19e5305e9c5f" providerId="ADAL" clId="{4688BDA2-DA74-4D7D-9260-F5D27021424A}" dt="2023-02-27T18:42:14.897" v="12" actId="700"/>
          <ac:spMkLst>
            <pc:docMk/>
            <pc:sldMk cId="0" sldId="326"/>
            <ac:spMk id="29699" creationId="{79C47F93-1A46-0E07-2216-A9E426177F88}"/>
          </ac:spMkLst>
        </pc:spChg>
      </pc:sldChg>
      <pc:sldChg chg="modSp mod chgLayout">
        <pc:chgData name="Johnson, Chad" userId="29e26967-ee32-4210-a1e6-19e5305e9c5f" providerId="ADAL" clId="{4688BDA2-DA74-4D7D-9260-F5D27021424A}" dt="2023-02-27T18:49:12.181" v="102" actId="20577"/>
        <pc:sldMkLst>
          <pc:docMk/>
          <pc:sldMk cId="0" sldId="327"/>
        </pc:sldMkLst>
        <pc:spChg chg="mod ord">
          <ac:chgData name="Johnson, Chad" userId="29e26967-ee32-4210-a1e6-19e5305e9c5f" providerId="ADAL" clId="{4688BDA2-DA74-4D7D-9260-F5D27021424A}" dt="2023-02-27T18:42:14.897" v="12" actId="700"/>
          <ac:spMkLst>
            <pc:docMk/>
            <pc:sldMk cId="0" sldId="327"/>
            <ac:spMk id="2" creationId="{FA045AAE-D02C-7BD9-76E3-F0A30633413D}"/>
          </ac:spMkLst>
        </pc:spChg>
        <pc:spChg chg="mod ord">
          <ac:chgData name="Johnson, Chad" userId="29e26967-ee32-4210-a1e6-19e5305e9c5f" providerId="ADAL" clId="{4688BDA2-DA74-4D7D-9260-F5D27021424A}" dt="2023-02-27T18:49:12.181" v="102" actId="20577"/>
          <ac:spMkLst>
            <pc:docMk/>
            <pc:sldMk cId="0" sldId="327"/>
            <ac:spMk id="30723" creationId="{9E42F782-DF06-DD08-D79D-4D4B62CFD971}"/>
          </ac:spMkLst>
        </pc:spChg>
      </pc:sldChg>
      <pc:sldChg chg="modSp mod chgLayout">
        <pc:chgData name="Johnson, Chad" userId="29e26967-ee32-4210-a1e6-19e5305e9c5f" providerId="ADAL" clId="{4688BDA2-DA74-4D7D-9260-F5D27021424A}" dt="2023-02-27T18:42:14.897" v="12" actId="700"/>
        <pc:sldMkLst>
          <pc:docMk/>
          <pc:sldMk cId="0" sldId="328"/>
        </pc:sldMkLst>
        <pc:spChg chg="mod ord">
          <ac:chgData name="Johnson, Chad" userId="29e26967-ee32-4210-a1e6-19e5305e9c5f" providerId="ADAL" clId="{4688BDA2-DA74-4D7D-9260-F5D27021424A}" dt="2023-02-27T18:42:14.897" v="12" actId="700"/>
          <ac:spMkLst>
            <pc:docMk/>
            <pc:sldMk cId="0" sldId="328"/>
            <ac:spMk id="2" creationId="{02E6567B-0663-154B-85A1-62086FFAC6F3}"/>
          </ac:spMkLst>
        </pc:spChg>
        <pc:spChg chg="mod ord">
          <ac:chgData name="Johnson, Chad" userId="29e26967-ee32-4210-a1e6-19e5305e9c5f" providerId="ADAL" clId="{4688BDA2-DA74-4D7D-9260-F5D27021424A}" dt="2023-02-27T18:42:14.897" v="12" actId="700"/>
          <ac:spMkLst>
            <pc:docMk/>
            <pc:sldMk cId="0" sldId="328"/>
            <ac:spMk id="31747" creationId="{B7B5E1BE-4FF8-6872-E80E-6F74B76455FB}"/>
          </ac:spMkLst>
        </pc:spChg>
      </pc:sldChg>
      <pc:sldChg chg="modSp mod chgLayout">
        <pc:chgData name="Johnson, Chad" userId="29e26967-ee32-4210-a1e6-19e5305e9c5f" providerId="ADAL" clId="{4688BDA2-DA74-4D7D-9260-F5D27021424A}" dt="2023-02-27T18:42:15.044" v="13" actId="27636"/>
        <pc:sldMkLst>
          <pc:docMk/>
          <pc:sldMk cId="0" sldId="329"/>
        </pc:sldMkLst>
        <pc:spChg chg="mod ord">
          <ac:chgData name="Johnson, Chad" userId="29e26967-ee32-4210-a1e6-19e5305e9c5f" providerId="ADAL" clId="{4688BDA2-DA74-4D7D-9260-F5D27021424A}" dt="2023-02-27T18:42:14.897" v="12" actId="700"/>
          <ac:spMkLst>
            <pc:docMk/>
            <pc:sldMk cId="0" sldId="329"/>
            <ac:spMk id="2" creationId="{62754DEA-10AE-8487-0C78-98DFEE3D779E}"/>
          </ac:spMkLst>
        </pc:spChg>
        <pc:spChg chg="mod ord">
          <ac:chgData name="Johnson, Chad" userId="29e26967-ee32-4210-a1e6-19e5305e9c5f" providerId="ADAL" clId="{4688BDA2-DA74-4D7D-9260-F5D27021424A}" dt="2023-02-27T18:42:15.044" v="13" actId="27636"/>
          <ac:spMkLst>
            <pc:docMk/>
            <pc:sldMk cId="0" sldId="329"/>
            <ac:spMk id="32771" creationId="{46360CF3-8012-27E9-9F56-75EBE7ADD47F}"/>
          </ac:spMkLst>
        </pc:spChg>
      </pc:sldChg>
      <pc:sldChg chg="modSp mod chgLayout">
        <pc:chgData name="Johnson, Chad" userId="29e26967-ee32-4210-a1e6-19e5305e9c5f" providerId="ADAL" clId="{4688BDA2-DA74-4D7D-9260-F5D27021424A}" dt="2023-02-27T19:56:38.752" v="114" actId="700"/>
        <pc:sldMkLst>
          <pc:docMk/>
          <pc:sldMk cId="0" sldId="616"/>
        </pc:sldMkLst>
        <pc:spChg chg="mod ord">
          <ac:chgData name="Johnson, Chad" userId="29e26967-ee32-4210-a1e6-19e5305e9c5f" providerId="ADAL" clId="{4688BDA2-DA74-4D7D-9260-F5D27021424A}" dt="2023-02-27T19:56:38.752" v="114" actId="700"/>
          <ac:spMkLst>
            <pc:docMk/>
            <pc:sldMk cId="0" sldId="616"/>
            <ac:spMk id="499714" creationId="{D209DD0D-5A65-68FC-C9F4-E86669449827}"/>
          </ac:spMkLst>
        </pc:spChg>
        <pc:spChg chg="mod ord">
          <ac:chgData name="Johnson, Chad" userId="29e26967-ee32-4210-a1e6-19e5305e9c5f" providerId="ADAL" clId="{4688BDA2-DA74-4D7D-9260-F5D27021424A}" dt="2023-02-27T19:56:38.752" v="114" actId="700"/>
          <ac:spMkLst>
            <pc:docMk/>
            <pc:sldMk cId="0" sldId="616"/>
            <ac:spMk id="499715" creationId="{985353BC-BF7F-5474-008C-FFA1FF7F95BE}"/>
          </ac:spMkLst>
        </pc:spChg>
      </pc:sldChg>
      <pc:sldChg chg="modSp mod chgLayout">
        <pc:chgData name="Johnson, Chad" userId="29e26967-ee32-4210-a1e6-19e5305e9c5f" providerId="ADAL" clId="{4688BDA2-DA74-4D7D-9260-F5D27021424A}" dt="2023-02-27T19:56:38.752" v="114" actId="700"/>
        <pc:sldMkLst>
          <pc:docMk/>
          <pc:sldMk cId="0" sldId="618"/>
        </pc:sldMkLst>
        <pc:spChg chg="mod ord">
          <ac:chgData name="Johnson, Chad" userId="29e26967-ee32-4210-a1e6-19e5305e9c5f" providerId="ADAL" clId="{4688BDA2-DA74-4D7D-9260-F5D27021424A}" dt="2023-02-27T19:56:38.752" v="114" actId="700"/>
          <ac:spMkLst>
            <pc:docMk/>
            <pc:sldMk cId="0" sldId="618"/>
            <ac:spMk id="501762" creationId="{6FF59132-991F-727F-CFDC-4FD682C53781}"/>
          </ac:spMkLst>
        </pc:spChg>
        <pc:spChg chg="mod ord">
          <ac:chgData name="Johnson, Chad" userId="29e26967-ee32-4210-a1e6-19e5305e9c5f" providerId="ADAL" clId="{4688BDA2-DA74-4D7D-9260-F5D27021424A}" dt="2023-02-27T19:56:38.752" v="114" actId="700"/>
          <ac:spMkLst>
            <pc:docMk/>
            <pc:sldMk cId="0" sldId="618"/>
            <ac:spMk id="501763" creationId="{1B26539F-FC29-706C-8C6E-8EB80F753DA9}"/>
          </ac:spMkLst>
        </pc:spChg>
      </pc:sldChg>
      <pc:sldChg chg="modSp del mod chgLayout">
        <pc:chgData name="Johnson, Chad" userId="29e26967-ee32-4210-a1e6-19e5305e9c5f" providerId="ADAL" clId="{4688BDA2-DA74-4D7D-9260-F5D27021424A}" dt="2023-02-27T22:48:41.564" v="125" actId="47"/>
        <pc:sldMkLst>
          <pc:docMk/>
          <pc:sldMk cId="0" sldId="619"/>
        </pc:sldMkLst>
        <pc:spChg chg="mod ord">
          <ac:chgData name="Johnson, Chad" userId="29e26967-ee32-4210-a1e6-19e5305e9c5f" providerId="ADAL" clId="{4688BDA2-DA74-4D7D-9260-F5D27021424A}" dt="2023-02-27T19:56:38.752" v="114" actId="700"/>
          <ac:spMkLst>
            <pc:docMk/>
            <pc:sldMk cId="0" sldId="619"/>
            <ac:spMk id="502786" creationId="{FB638A34-9200-74C2-E47A-830B8266D67B}"/>
          </ac:spMkLst>
        </pc:spChg>
        <pc:spChg chg="mod ord">
          <ac:chgData name="Johnson, Chad" userId="29e26967-ee32-4210-a1e6-19e5305e9c5f" providerId="ADAL" clId="{4688BDA2-DA74-4D7D-9260-F5D27021424A}" dt="2023-02-27T19:56:38.752" v="114" actId="700"/>
          <ac:spMkLst>
            <pc:docMk/>
            <pc:sldMk cId="0" sldId="619"/>
            <ac:spMk id="502787" creationId="{53DC65E6-F91E-9B5B-7E68-380BBFC94457}"/>
          </ac:spMkLst>
        </pc:spChg>
      </pc:sldChg>
      <pc:sldChg chg="modSp del mod chgLayout">
        <pc:chgData name="Johnson, Chad" userId="29e26967-ee32-4210-a1e6-19e5305e9c5f" providerId="ADAL" clId="{4688BDA2-DA74-4D7D-9260-F5D27021424A}" dt="2023-02-27T22:48:41.564" v="125" actId="47"/>
        <pc:sldMkLst>
          <pc:docMk/>
          <pc:sldMk cId="0" sldId="620"/>
        </pc:sldMkLst>
        <pc:spChg chg="mod ord">
          <ac:chgData name="Johnson, Chad" userId="29e26967-ee32-4210-a1e6-19e5305e9c5f" providerId="ADAL" clId="{4688BDA2-DA74-4D7D-9260-F5D27021424A}" dt="2023-02-27T19:56:38.752" v="114" actId="700"/>
          <ac:spMkLst>
            <pc:docMk/>
            <pc:sldMk cId="0" sldId="620"/>
            <ac:spMk id="503810" creationId="{A533CE72-F90E-5A7E-EBA2-161261B247FE}"/>
          </ac:spMkLst>
        </pc:spChg>
        <pc:spChg chg="mod ord">
          <ac:chgData name="Johnson, Chad" userId="29e26967-ee32-4210-a1e6-19e5305e9c5f" providerId="ADAL" clId="{4688BDA2-DA74-4D7D-9260-F5D27021424A}" dt="2023-02-27T19:56:38.752" v="114" actId="700"/>
          <ac:spMkLst>
            <pc:docMk/>
            <pc:sldMk cId="0" sldId="620"/>
            <ac:spMk id="503811" creationId="{DFC36320-78F2-1ECC-2DD2-03552D36625F}"/>
          </ac:spMkLst>
        </pc:spChg>
      </pc:sldChg>
      <pc:sldChg chg="modSp del mod chgLayout">
        <pc:chgData name="Johnson, Chad" userId="29e26967-ee32-4210-a1e6-19e5305e9c5f" providerId="ADAL" clId="{4688BDA2-DA74-4D7D-9260-F5D27021424A}" dt="2023-02-27T22:48:41.564" v="125" actId="47"/>
        <pc:sldMkLst>
          <pc:docMk/>
          <pc:sldMk cId="0" sldId="621"/>
        </pc:sldMkLst>
        <pc:spChg chg="mod ord">
          <ac:chgData name="Johnson, Chad" userId="29e26967-ee32-4210-a1e6-19e5305e9c5f" providerId="ADAL" clId="{4688BDA2-DA74-4D7D-9260-F5D27021424A}" dt="2023-02-27T19:56:38.752" v="114" actId="700"/>
          <ac:spMkLst>
            <pc:docMk/>
            <pc:sldMk cId="0" sldId="621"/>
            <ac:spMk id="504834" creationId="{73967F2D-469D-54ED-FA36-A04F0D223D67}"/>
          </ac:spMkLst>
        </pc:spChg>
        <pc:spChg chg="mod ord">
          <ac:chgData name="Johnson, Chad" userId="29e26967-ee32-4210-a1e6-19e5305e9c5f" providerId="ADAL" clId="{4688BDA2-DA74-4D7D-9260-F5D27021424A}" dt="2023-02-27T19:56:38.752" v="114" actId="700"/>
          <ac:spMkLst>
            <pc:docMk/>
            <pc:sldMk cId="0" sldId="621"/>
            <ac:spMk id="504835" creationId="{FF587B62-748B-BF4D-E5EB-E49BCC085757}"/>
          </ac:spMkLst>
        </pc:spChg>
      </pc:sldChg>
      <pc:sldChg chg="modSp del mod chgLayout">
        <pc:chgData name="Johnson, Chad" userId="29e26967-ee32-4210-a1e6-19e5305e9c5f" providerId="ADAL" clId="{4688BDA2-DA74-4D7D-9260-F5D27021424A}" dt="2023-02-27T22:48:57.536" v="129" actId="47"/>
        <pc:sldMkLst>
          <pc:docMk/>
          <pc:sldMk cId="0" sldId="622"/>
        </pc:sldMkLst>
        <pc:spChg chg="mod ord">
          <ac:chgData name="Johnson, Chad" userId="29e26967-ee32-4210-a1e6-19e5305e9c5f" providerId="ADAL" clId="{4688BDA2-DA74-4D7D-9260-F5D27021424A}" dt="2023-02-27T19:56:38.752" v="114" actId="700"/>
          <ac:spMkLst>
            <pc:docMk/>
            <pc:sldMk cId="0" sldId="622"/>
            <ac:spMk id="505858" creationId="{24174C7D-67ED-13B3-E377-46EC56122513}"/>
          </ac:spMkLst>
        </pc:spChg>
        <pc:spChg chg="mod ord">
          <ac:chgData name="Johnson, Chad" userId="29e26967-ee32-4210-a1e6-19e5305e9c5f" providerId="ADAL" clId="{4688BDA2-DA74-4D7D-9260-F5D27021424A}" dt="2023-02-27T22:48:13.398" v="122" actId="207"/>
          <ac:spMkLst>
            <pc:docMk/>
            <pc:sldMk cId="0" sldId="622"/>
            <ac:spMk id="505859" creationId="{BFA87460-5C66-2BC9-D492-31C719993C36}"/>
          </ac:spMkLst>
        </pc:spChg>
      </pc:sldChg>
      <pc:sldChg chg="addSp delSp modSp del mod chgLayout">
        <pc:chgData name="Johnson, Chad" userId="29e26967-ee32-4210-a1e6-19e5305e9c5f" providerId="ADAL" clId="{4688BDA2-DA74-4D7D-9260-F5D27021424A}" dt="2023-02-27T22:48:55.299" v="127" actId="47"/>
        <pc:sldMkLst>
          <pc:docMk/>
          <pc:sldMk cId="0" sldId="624"/>
        </pc:sldMkLst>
        <pc:spChg chg="del">
          <ac:chgData name="Johnson, Chad" userId="29e26967-ee32-4210-a1e6-19e5305e9c5f" providerId="ADAL" clId="{4688BDA2-DA74-4D7D-9260-F5D27021424A}" dt="2023-02-27T19:56:38.752" v="114" actId="700"/>
          <ac:spMkLst>
            <pc:docMk/>
            <pc:sldMk cId="0" sldId="624"/>
            <ac:spMk id="2" creationId="{E320B523-E286-F50A-AB13-8D2F5B275271}"/>
          </ac:spMkLst>
        </pc:spChg>
        <pc:spChg chg="add mod ord">
          <ac:chgData name="Johnson, Chad" userId="29e26967-ee32-4210-a1e6-19e5305e9c5f" providerId="ADAL" clId="{4688BDA2-DA74-4D7D-9260-F5D27021424A}" dt="2023-02-27T19:56:38.752" v="114" actId="700"/>
          <ac:spMkLst>
            <pc:docMk/>
            <pc:sldMk cId="0" sldId="624"/>
            <ac:spMk id="3" creationId="{A71D5D69-D092-C934-C75B-B410A3D35F8B}"/>
          </ac:spMkLst>
        </pc:spChg>
        <pc:spChg chg="mod ord">
          <ac:chgData name="Johnson, Chad" userId="29e26967-ee32-4210-a1e6-19e5305e9c5f" providerId="ADAL" clId="{4688BDA2-DA74-4D7D-9260-F5D27021424A}" dt="2023-02-27T19:56:38.752" v="114" actId="700"/>
          <ac:spMkLst>
            <pc:docMk/>
            <pc:sldMk cId="0" sldId="624"/>
            <ac:spMk id="507907" creationId="{3D3C48D0-FF4D-5030-439D-0945EB970240}"/>
          </ac:spMkLst>
        </pc:spChg>
      </pc:sldChg>
      <pc:sldChg chg="modSp del mod chgLayout">
        <pc:chgData name="Johnson, Chad" userId="29e26967-ee32-4210-a1e6-19e5305e9c5f" providerId="ADAL" clId="{4688BDA2-DA74-4D7D-9260-F5D27021424A}" dt="2023-02-27T22:48:51.716" v="126" actId="47"/>
        <pc:sldMkLst>
          <pc:docMk/>
          <pc:sldMk cId="0" sldId="735"/>
        </pc:sldMkLst>
        <pc:spChg chg="mod ord">
          <ac:chgData name="Johnson, Chad" userId="29e26967-ee32-4210-a1e6-19e5305e9c5f" providerId="ADAL" clId="{4688BDA2-DA74-4D7D-9260-F5D27021424A}" dt="2023-02-27T19:56:38.752" v="114" actId="700"/>
          <ac:spMkLst>
            <pc:docMk/>
            <pc:sldMk cId="0" sldId="735"/>
            <ac:spMk id="679938" creationId="{7A864FF4-AB29-E585-4819-9FF7F3D91070}"/>
          </ac:spMkLst>
        </pc:spChg>
        <pc:spChg chg="mod ord">
          <ac:chgData name="Johnson, Chad" userId="29e26967-ee32-4210-a1e6-19e5305e9c5f" providerId="ADAL" clId="{4688BDA2-DA74-4D7D-9260-F5D27021424A}" dt="2023-02-27T19:56:38.752" v="114" actId="700"/>
          <ac:spMkLst>
            <pc:docMk/>
            <pc:sldMk cId="0" sldId="735"/>
            <ac:spMk id="679939" creationId="{21B4F264-2549-F911-D9F2-C70DD364B9B1}"/>
          </ac:spMkLst>
        </pc:spChg>
      </pc:sldChg>
      <pc:sldChg chg="modSp mod chgLayout">
        <pc:chgData name="Johnson, Chad" userId="29e26967-ee32-4210-a1e6-19e5305e9c5f" providerId="ADAL" clId="{4688BDA2-DA74-4D7D-9260-F5D27021424A}" dt="2023-02-27T19:56:38.752" v="114" actId="700"/>
        <pc:sldMkLst>
          <pc:docMk/>
          <pc:sldMk cId="0" sldId="759"/>
        </pc:sldMkLst>
        <pc:spChg chg="mod ord">
          <ac:chgData name="Johnson, Chad" userId="29e26967-ee32-4210-a1e6-19e5305e9c5f" providerId="ADAL" clId="{4688BDA2-DA74-4D7D-9260-F5D27021424A}" dt="2023-02-27T19:56:38.752" v="114" actId="700"/>
          <ac:spMkLst>
            <pc:docMk/>
            <pc:sldMk cId="0" sldId="759"/>
            <ac:spMk id="704514" creationId="{66D79B2D-F029-9AC4-3C2C-53D691F82EC7}"/>
          </ac:spMkLst>
        </pc:spChg>
        <pc:spChg chg="mod ord">
          <ac:chgData name="Johnson, Chad" userId="29e26967-ee32-4210-a1e6-19e5305e9c5f" providerId="ADAL" clId="{4688BDA2-DA74-4D7D-9260-F5D27021424A}" dt="2023-02-27T19:56:38.752" v="114" actId="700"/>
          <ac:spMkLst>
            <pc:docMk/>
            <pc:sldMk cId="0" sldId="759"/>
            <ac:spMk id="704515" creationId="{E5E8B73F-B494-180A-FDD7-D6736C94C869}"/>
          </ac:spMkLst>
        </pc:spChg>
      </pc:sldChg>
      <pc:sldChg chg="modSp del mod modClrScheme chgLayout">
        <pc:chgData name="Johnson, Chad" userId="29e26967-ee32-4210-a1e6-19e5305e9c5f" providerId="ADAL" clId="{4688BDA2-DA74-4D7D-9260-F5D27021424A}" dt="2023-02-27T22:48:56.495" v="128" actId="47"/>
        <pc:sldMkLst>
          <pc:docMk/>
          <pc:sldMk cId="0" sldId="761"/>
        </pc:sldMkLst>
        <pc:spChg chg="mod ord">
          <ac:chgData name="Johnson, Chad" userId="29e26967-ee32-4210-a1e6-19e5305e9c5f" providerId="ADAL" clId="{4688BDA2-DA74-4D7D-9260-F5D27021424A}" dt="2023-02-27T19:56:50.453" v="115" actId="700"/>
          <ac:spMkLst>
            <pc:docMk/>
            <pc:sldMk cId="0" sldId="761"/>
            <ac:spMk id="708612" creationId="{6EFFA223-35AA-397A-AA06-66618FF8173A}"/>
          </ac:spMkLst>
        </pc:spChg>
        <pc:spChg chg="mod ord">
          <ac:chgData name="Johnson, Chad" userId="29e26967-ee32-4210-a1e6-19e5305e9c5f" providerId="ADAL" clId="{4688BDA2-DA74-4D7D-9260-F5D27021424A}" dt="2023-02-27T22:48:20.004" v="124" actId="207"/>
          <ac:spMkLst>
            <pc:docMk/>
            <pc:sldMk cId="0" sldId="761"/>
            <ac:spMk id="708613" creationId="{E35CF53E-D812-51A5-C103-3D763E365EA5}"/>
          </ac:spMkLst>
        </pc:spChg>
        <pc:spChg chg="mod ord">
          <ac:chgData name="Johnson, Chad" userId="29e26967-ee32-4210-a1e6-19e5305e9c5f" providerId="ADAL" clId="{4688BDA2-DA74-4D7D-9260-F5D27021424A}" dt="2023-02-27T22:48:17.747" v="123" actId="207"/>
          <ac:spMkLst>
            <pc:docMk/>
            <pc:sldMk cId="0" sldId="761"/>
            <ac:spMk id="708614" creationId="{B0294D68-9A5B-F9BB-8828-FF422F8460F5}"/>
          </ac:spMkLst>
        </pc:spChg>
      </pc:sldChg>
      <pc:sldChg chg="modSp mod chgLayout">
        <pc:chgData name="Johnson, Chad" userId="29e26967-ee32-4210-a1e6-19e5305e9c5f" providerId="ADAL" clId="{4688BDA2-DA74-4D7D-9260-F5D27021424A}" dt="2023-02-27T22:47:50.842" v="117" actId="207"/>
        <pc:sldMkLst>
          <pc:docMk/>
          <pc:sldMk cId="0" sldId="762"/>
        </pc:sldMkLst>
        <pc:spChg chg="mod ord">
          <ac:chgData name="Johnson, Chad" userId="29e26967-ee32-4210-a1e6-19e5305e9c5f" providerId="ADAL" clId="{4688BDA2-DA74-4D7D-9260-F5D27021424A}" dt="2023-02-27T19:56:38.752" v="114" actId="700"/>
          <ac:spMkLst>
            <pc:docMk/>
            <pc:sldMk cId="0" sldId="762"/>
            <ac:spMk id="711682" creationId="{87FB5A76-2708-256E-A402-A8AC11F7C6DF}"/>
          </ac:spMkLst>
        </pc:spChg>
        <pc:spChg chg="mod ord">
          <ac:chgData name="Johnson, Chad" userId="29e26967-ee32-4210-a1e6-19e5305e9c5f" providerId="ADAL" clId="{4688BDA2-DA74-4D7D-9260-F5D27021424A}" dt="2023-02-27T22:47:50.842" v="117" actId="207"/>
          <ac:spMkLst>
            <pc:docMk/>
            <pc:sldMk cId="0" sldId="762"/>
            <ac:spMk id="711683" creationId="{A6FA3592-DC9E-E627-4B2F-834AAD741485}"/>
          </ac:spMkLst>
        </pc:spChg>
      </pc:sldChg>
      <pc:sldChg chg="modSp mod chgLayout">
        <pc:chgData name="Johnson, Chad" userId="29e26967-ee32-4210-a1e6-19e5305e9c5f" providerId="ADAL" clId="{4688BDA2-DA74-4D7D-9260-F5D27021424A}" dt="2023-02-27T22:47:47.325" v="116" actId="207"/>
        <pc:sldMkLst>
          <pc:docMk/>
          <pc:sldMk cId="0" sldId="763"/>
        </pc:sldMkLst>
        <pc:spChg chg="mod ord">
          <ac:chgData name="Johnson, Chad" userId="29e26967-ee32-4210-a1e6-19e5305e9c5f" providerId="ADAL" clId="{4688BDA2-DA74-4D7D-9260-F5D27021424A}" dt="2023-02-27T19:56:38.752" v="114" actId="700"/>
          <ac:spMkLst>
            <pc:docMk/>
            <pc:sldMk cId="0" sldId="763"/>
            <ac:spMk id="712706" creationId="{5FFF285D-ECFA-04EE-2F43-2A4F394ACCAD}"/>
          </ac:spMkLst>
        </pc:spChg>
        <pc:spChg chg="mod ord">
          <ac:chgData name="Johnson, Chad" userId="29e26967-ee32-4210-a1e6-19e5305e9c5f" providerId="ADAL" clId="{4688BDA2-DA74-4D7D-9260-F5D27021424A}" dt="2023-02-27T22:47:47.325" v="116" actId="207"/>
          <ac:spMkLst>
            <pc:docMk/>
            <pc:sldMk cId="0" sldId="763"/>
            <ac:spMk id="712707" creationId="{6625DD1A-6BA5-F428-23FF-A535E5FA5863}"/>
          </ac:spMkLst>
        </pc:spChg>
      </pc:sldChg>
      <pc:sldChg chg="modSp mod chgLayout">
        <pc:chgData name="Johnson, Chad" userId="29e26967-ee32-4210-a1e6-19e5305e9c5f" providerId="ADAL" clId="{4688BDA2-DA74-4D7D-9260-F5D27021424A}" dt="2023-02-27T22:47:59.071" v="119" actId="20577"/>
        <pc:sldMkLst>
          <pc:docMk/>
          <pc:sldMk cId="0" sldId="764"/>
        </pc:sldMkLst>
        <pc:spChg chg="mod ord">
          <ac:chgData name="Johnson, Chad" userId="29e26967-ee32-4210-a1e6-19e5305e9c5f" providerId="ADAL" clId="{4688BDA2-DA74-4D7D-9260-F5D27021424A}" dt="2023-02-27T22:47:59.071" v="119" actId="20577"/>
          <ac:spMkLst>
            <pc:docMk/>
            <pc:sldMk cId="0" sldId="764"/>
            <ac:spMk id="714754" creationId="{C3F200E9-64C3-DEDA-5636-0A6EE5FC4C65}"/>
          </ac:spMkLst>
        </pc:spChg>
        <pc:spChg chg="mod ord">
          <ac:chgData name="Johnson, Chad" userId="29e26967-ee32-4210-a1e6-19e5305e9c5f" providerId="ADAL" clId="{4688BDA2-DA74-4D7D-9260-F5D27021424A}" dt="2023-02-27T19:56:38.752" v="114" actId="700"/>
          <ac:spMkLst>
            <pc:docMk/>
            <pc:sldMk cId="0" sldId="764"/>
            <ac:spMk id="714755" creationId="{CC42FF8B-563C-CB2A-C68E-2CF34E38EE69}"/>
          </ac:spMkLst>
        </pc:spChg>
      </pc:sldChg>
      <pc:sldChg chg="modSp del mod chgLayout">
        <pc:chgData name="Johnson, Chad" userId="29e26967-ee32-4210-a1e6-19e5305e9c5f" providerId="ADAL" clId="{4688BDA2-DA74-4D7D-9260-F5D27021424A}" dt="2023-02-27T22:48:58.561" v="130" actId="47"/>
        <pc:sldMkLst>
          <pc:docMk/>
          <pc:sldMk cId="0" sldId="787"/>
        </pc:sldMkLst>
        <pc:spChg chg="mod ord">
          <ac:chgData name="Johnson, Chad" userId="29e26967-ee32-4210-a1e6-19e5305e9c5f" providerId="ADAL" clId="{4688BDA2-DA74-4D7D-9260-F5D27021424A}" dt="2023-02-27T19:56:38.752" v="114" actId="700"/>
          <ac:spMkLst>
            <pc:docMk/>
            <pc:sldMk cId="0" sldId="787"/>
            <ac:spMk id="750594" creationId="{B39DBF81-3EA8-D723-620C-2C4C383715CC}"/>
          </ac:spMkLst>
        </pc:spChg>
        <pc:spChg chg="mod ord">
          <ac:chgData name="Johnson, Chad" userId="29e26967-ee32-4210-a1e6-19e5305e9c5f" providerId="ADAL" clId="{4688BDA2-DA74-4D7D-9260-F5D27021424A}" dt="2023-02-27T22:48:07.808" v="121" actId="20577"/>
          <ac:spMkLst>
            <pc:docMk/>
            <pc:sldMk cId="0" sldId="787"/>
            <ac:spMk id="750595" creationId="{453EB524-8772-06A5-45E6-5179792BDE26}"/>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C80FDA4-AF96-4A86-A126-6C74CE49E42D}" type="doc">
      <dgm:prSet loTypeId="urn:microsoft.com/office/officeart/2005/8/layout/hierarchy3" loCatId="relationship" qsTypeId="urn:microsoft.com/office/officeart/2005/8/quickstyle/simple5" qsCatId="simple" csTypeId="urn:microsoft.com/office/officeart/2005/8/colors/accent1_2" csCatId="accent1" phldr="1"/>
      <dgm:spPr/>
      <dgm:t>
        <a:bodyPr/>
        <a:lstStyle/>
        <a:p>
          <a:endParaRPr lang="en-US"/>
        </a:p>
      </dgm:t>
    </dgm:pt>
    <dgm:pt modelId="{05C3254B-557A-49DB-A14B-10FCC9A1FECF}">
      <dgm:prSet phldrT="[Text]"/>
      <dgm:spPr/>
      <dgm:t>
        <a:bodyPr/>
        <a:lstStyle/>
        <a:p>
          <a:r>
            <a:rPr lang="en-US" dirty="0"/>
            <a:t>Preparation, Detection, &amp; Analysis</a:t>
          </a:r>
        </a:p>
      </dgm:t>
    </dgm:pt>
    <dgm:pt modelId="{019A4CF1-BBF0-45A4-85AD-7700A7B4465D}" type="parTrans" cxnId="{8234271D-8586-4763-BB81-1689B1AEB384}">
      <dgm:prSet/>
      <dgm:spPr/>
      <dgm:t>
        <a:bodyPr/>
        <a:lstStyle/>
        <a:p>
          <a:endParaRPr lang="en-US"/>
        </a:p>
      </dgm:t>
    </dgm:pt>
    <dgm:pt modelId="{4E2ABEE1-DB79-46B3-A552-5E34E9878EFD}" type="sibTrans" cxnId="{8234271D-8586-4763-BB81-1689B1AEB384}">
      <dgm:prSet/>
      <dgm:spPr/>
      <dgm:t>
        <a:bodyPr/>
        <a:lstStyle/>
        <a:p>
          <a:endParaRPr lang="en-US"/>
        </a:p>
      </dgm:t>
    </dgm:pt>
    <dgm:pt modelId="{0FDB128B-9F31-478E-84D9-2F10A5F7DA4B}">
      <dgm:prSet phldrT="[Text]"/>
      <dgm:spPr/>
      <dgm:t>
        <a:bodyPr/>
        <a:lstStyle/>
        <a:p>
          <a:r>
            <a:rPr lang="en-US" dirty="0"/>
            <a:t>Conduct exercises in which the incident response team reviews scenarios of multiple component incidents</a:t>
          </a:r>
        </a:p>
      </dgm:t>
    </dgm:pt>
    <dgm:pt modelId="{003FC2A5-B471-4A0B-91F0-8C218257A928}" type="parTrans" cxnId="{F10728B4-F144-4130-B390-9DC4B492D795}">
      <dgm:prSet/>
      <dgm:spPr/>
      <dgm:t>
        <a:bodyPr/>
        <a:lstStyle/>
        <a:p>
          <a:endParaRPr lang="en-US"/>
        </a:p>
      </dgm:t>
    </dgm:pt>
    <dgm:pt modelId="{BF9A24FE-4B55-486F-8975-6D6E7E4EFDAE}" type="sibTrans" cxnId="{F10728B4-F144-4130-B390-9DC4B492D795}">
      <dgm:prSet/>
      <dgm:spPr/>
      <dgm:t>
        <a:bodyPr/>
        <a:lstStyle/>
        <a:p>
          <a:endParaRPr lang="en-US"/>
        </a:p>
      </dgm:t>
    </dgm:pt>
    <dgm:pt modelId="{2D839F10-3EBE-4AF1-A2DB-540B7447C32D}">
      <dgm:prSet phldrT="[Text]"/>
      <dgm:spPr/>
      <dgm:t>
        <a:bodyPr/>
        <a:lstStyle/>
        <a:p>
          <a:r>
            <a:rPr lang="en-US" dirty="0"/>
            <a:t>Difficult to assess because components may or may not be related, incidents may not be known</a:t>
          </a:r>
        </a:p>
      </dgm:t>
    </dgm:pt>
    <dgm:pt modelId="{0184E1E3-89F6-4F18-8DAA-E7DEA31F1E72}" type="parTrans" cxnId="{93695EB5-FD52-48A5-BCF8-5474B0AB9CD2}">
      <dgm:prSet/>
      <dgm:spPr/>
      <dgm:t>
        <a:bodyPr/>
        <a:lstStyle/>
        <a:p>
          <a:endParaRPr lang="en-US"/>
        </a:p>
      </dgm:t>
    </dgm:pt>
    <dgm:pt modelId="{4727419C-2761-4226-84BE-FDDB74F4D530}" type="sibTrans" cxnId="{93695EB5-FD52-48A5-BCF8-5474B0AB9CD2}">
      <dgm:prSet/>
      <dgm:spPr/>
      <dgm:t>
        <a:bodyPr/>
        <a:lstStyle/>
        <a:p>
          <a:endParaRPr lang="en-US"/>
        </a:p>
      </dgm:t>
    </dgm:pt>
    <dgm:pt modelId="{553EAC49-9B00-4AD1-839A-40B1FD68E908}">
      <dgm:prSet phldrT="[Text]"/>
      <dgm:spPr/>
      <dgm:t>
        <a:bodyPr/>
        <a:lstStyle/>
        <a:p>
          <a:r>
            <a:rPr lang="en-US" dirty="0"/>
            <a:t>Containment, Eradication, &amp; Recovery</a:t>
          </a:r>
        </a:p>
      </dgm:t>
    </dgm:pt>
    <dgm:pt modelId="{2BFC2DDE-6B70-4117-AD91-697BA8CF9B64}" type="parTrans" cxnId="{F459F0BC-6AD0-4466-A113-B7EB81AB5264}">
      <dgm:prSet/>
      <dgm:spPr/>
      <dgm:t>
        <a:bodyPr/>
        <a:lstStyle/>
        <a:p>
          <a:endParaRPr lang="en-US"/>
        </a:p>
      </dgm:t>
    </dgm:pt>
    <dgm:pt modelId="{0DF0F27D-BE69-410A-99D7-F7A60F014D3C}" type="sibTrans" cxnId="{F459F0BC-6AD0-4466-A113-B7EB81AB5264}">
      <dgm:prSet/>
      <dgm:spPr/>
      <dgm:t>
        <a:bodyPr/>
        <a:lstStyle/>
        <a:p>
          <a:endParaRPr lang="en-US"/>
        </a:p>
      </dgm:t>
    </dgm:pt>
    <dgm:pt modelId="{36586DB6-C3AB-4454-B773-A68633EDC77E}">
      <dgm:prSet phldrT="[Text]"/>
      <dgm:spPr/>
      <dgm:t>
        <a:bodyPr/>
        <a:lstStyle/>
        <a:p>
          <a:r>
            <a:rPr lang="en-US" dirty="0"/>
            <a:t>Better to contain the initial incident and then search for signs of other components &amp; then handle the most urgent need first</a:t>
          </a:r>
        </a:p>
      </dgm:t>
    </dgm:pt>
    <dgm:pt modelId="{6E706CA6-0CB5-4BAD-8DCC-869129CCC369}" type="parTrans" cxnId="{BDD66CED-03DE-49DB-AFCC-CA8F316F3376}">
      <dgm:prSet/>
      <dgm:spPr/>
      <dgm:t>
        <a:bodyPr/>
        <a:lstStyle/>
        <a:p>
          <a:endParaRPr lang="en-US"/>
        </a:p>
      </dgm:t>
    </dgm:pt>
    <dgm:pt modelId="{C85CE23E-5CD9-41F6-B122-75FF056257D7}" type="sibTrans" cxnId="{BDD66CED-03DE-49DB-AFCC-CA8F316F3376}">
      <dgm:prSet/>
      <dgm:spPr/>
      <dgm:t>
        <a:bodyPr/>
        <a:lstStyle/>
        <a:p>
          <a:endParaRPr lang="en-US"/>
        </a:p>
      </dgm:t>
    </dgm:pt>
    <dgm:pt modelId="{1C7E3C46-9B3F-4595-99F2-A24165705619}">
      <dgm:prSet phldrT="[Text]"/>
      <dgm:spPr/>
      <dgm:t>
        <a:bodyPr/>
        <a:lstStyle/>
        <a:p>
          <a:r>
            <a:rPr lang="en-US" dirty="0"/>
            <a:t>Unauthorized access incidents most likely have multiple components</a:t>
          </a:r>
        </a:p>
      </dgm:t>
    </dgm:pt>
    <dgm:pt modelId="{8223A37A-2F68-44EE-AA7E-39A7852EF6E5}" type="parTrans" cxnId="{B97BCE92-82BA-4124-951D-179FE0D341B3}">
      <dgm:prSet/>
      <dgm:spPr/>
      <dgm:t>
        <a:bodyPr/>
        <a:lstStyle/>
        <a:p>
          <a:endParaRPr lang="en-US"/>
        </a:p>
      </dgm:t>
    </dgm:pt>
    <dgm:pt modelId="{ED1EF221-24E4-49F6-9E6B-06FFAEE1DFEA}" type="sibTrans" cxnId="{B97BCE92-82BA-4124-951D-179FE0D341B3}">
      <dgm:prSet/>
      <dgm:spPr/>
      <dgm:t>
        <a:bodyPr/>
        <a:lstStyle/>
        <a:p>
          <a:endParaRPr lang="en-US"/>
        </a:p>
      </dgm:t>
    </dgm:pt>
    <dgm:pt modelId="{2A7BB671-0B19-4D7D-B27C-3E4C5B65C932}" type="pres">
      <dgm:prSet presAssocID="{EC80FDA4-AF96-4A86-A126-6C74CE49E42D}" presName="diagram" presStyleCnt="0">
        <dgm:presLayoutVars>
          <dgm:chPref val="1"/>
          <dgm:dir/>
          <dgm:animOne val="branch"/>
          <dgm:animLvl val="lvl"/>
          <dgm:resizeHandles/>
        </dgm:presLayoutVars>
      </dgm:prSet>
      <dgm:spPr/>
    </dgm:pt>
    <dgm:pt modelId="{CD48C287-15E2-42A7-8ACC-1AC0EE892B89}" type="pres">
      <dgm:prSet presAssocID="{05C3254B-557A-49DB-A14B-10FCC9A1FECF}" presName="root" presStyleCnt="0"/>
      <dgm:spPr/>
    </dgm:pt>
    <dgm:pt modelId="{667D5686-229F-44AC-BD7D-E656BB3EB3B5}" type="pres">
      <dgm:prSet presAssocID="{05C3254B-557A-49DB-A14B-10FCC9A1FECF}" presName="rootComposite" presStyleCnt="0"/>
      <dgm:spPr/>
    </dgm:pt>
    <dgm:pt modelId="{350B8FD7-AAE1-4521-865C-3E25C17601B4}" type="pres">
      <dgm:prSet presAssocID="{05C3254B-557A-49DB-A14B-10FCC9A1FECF}" presName="rootText" presStyleLbl="node1" presStyleIdx="0" presStyleCnt="2"/>
      <dgm:spPr/>
    </dgm:pt>
    <dgm:pt modelId="{D20DEB39-3B19-4435-9EFF-A1B23A3C957C}" type="pres">
      <dgm:prSet presAssocID="{05C3254B-557A-49DB-A14B-10FCC9A1FECF}" presName="rootConnector" presStyleLbl="node1" presStyleIdx="0" presStyleCnt="2"/>
      <dgm:spPr/>
    </dgm:pt>
    <dgm:pt modelId="{B968D60A-BB08-4BD8-8BA8-201B54E52C43}" type="pres">
      <dgm:prSet presAssocID="{05C3254B-557A-49DB-A14B-10FCC9A1FECF}" presName="childShape" presStyleCnt="0"/>
      <dgm:spPr/>
    </dgm:pt>
    <dgm:pt modelId="{B48B3EA8-C7F4-4384-BE3E-603FAD9A8A21}" type="pres">
      <dgm:prSet presAssocID="{003FC2A5-B471-4A0B-91F0-8C218257A928}" presName="Name13" presStyleLbl="parChTrans1D2" presStyleIdx="0" presStyleCnt="4"/>
      <dgm:spPr/>
    </dgm:pt>
    <dgm:pt modelId="{955B9DA5-AA5C-4903-A314-8EBF73585C0F}" type="pres">
      <dgm:prSet presAssocID="{0FDB128B-9F31-478E-84D9-2F10A5F7DA4B}" presName="childText" presStyleLbl="bgAcc1" presStyleIdx="0" presStyleCnt="4">
        <dgm:presLayoutVars>
          <dgm:bulletEnabled val="1"/>
        </dgm:presLayoutVars>
      </dgm:prSet>
      <dgm:spPr/>
    </dgm:pt>
    <dgm:pt modelId="{E07FFF3B-A9DC-4A0E-A7DC-8D5783C1B801}" type="pres">
      <dgm:prSet presAssocID="{0184E1E3-89F6-4F18-8DAA-E7DEA31F1E72}" presName="Name13" presStyleLbl="parChTrans1D2" presStyleIdx="1" presStyleCnt="4"/>
      <dgm:spPr/>
    </dgm:pt>
    <dgm:pt modelId="{F31FAB14-99F7-4A0E-BDDA-0691C942D63C}" type="pres">
      <dgm:prSet presAssocID="{2D839F10-3EBE-4AF1-A2DB-540B7447C32D}" presName="childText" presStyleLbl="bgAcc1" presStyleIdx="1" presStyleCnt="4">
        <dgm:presLayoutVars>
          <dgm:bulletEnabled val="1"/>
        </dgm:presLayoutVars>
      </dgm:prSet>
      <dgm:spPr/>
    </dgm:pt>
    <dgm:pt modelId="{17A826EA-8020-4FC2-8A5D-477528E70708}" type="pres">
      <dgm:prSet presAssocID="{553EAC49-9B00-4AD1-839A-40B1FD68E908}" presName="root" presStyleCnt="0"/>
      <dgm:spPr/>
    </dgm:pt>
    <dgm:pt modelId="{D3D2011E-C17A-4C8E-B692-31DB6ADC267B}" type="pres">
      <dgm:prSet presAssocID="{553EAC49-9B00-4AD1-839A-40B1FD68E908}" presName="rootComposite" presStyleCnt="0"/>
      <dgm:spPr/>
    </dgm:pt>
    <dgm:pt modelId="{F4E15075-7C6B-4EE2-8248-B8759DB0C374}" type="pres">
      <dgm:prSet presAssocID="{553EAC49-9B00-4AD1-839A-40B1FD68E908}" presName="rootText" presStyleLbl="node1" presStyleIdx="1" presStyleCnt="2"/>
      <dgm:spPr/>
    </dgm:pt>
    <dgm:pt modelId="{AE453CD2-49F6-4C45-A209-64F43DB19DE7}" type="pres">
      <dgm:prSet presAssocID="{553EAC49-9B00-4AD1-839A-40B1FD68E908}" presName="rootConnector" presStyleLbl="node1" presStyleIdx="1" presStyleCnt="2"/>
      <dgm:spPr/>
    </dgm:pt>
    <dgm:pt modelId="{697F0159-C4DE-4E14-8495-727833E7E862}" type="pres">
      <dgm:prSet presAssocID="{553EAC49-9B00-4AD1-839A-40B1FD68E908}" presName="childShape" presStyleCnt="0"/>
      <dgm:spPr/>
    </dgm:pt>
    <dgm:pt modelId="{28583853-5426-4B21-9FDC-268E9EB99B9A}" type="pres">
      <dgm:prSet presAssocID="{6E706CA6-0CB5-4BAD-8DCC-869129CCC369}" presName="Name13" presStyleLbl="parChTrans1D2" presStyleIdx="2" presStyleCnt="4"/>
      <dgm:spPr/>
    </dgm:pt>
    <dgm:pt modelId="{3411E8A1-AF80-424F-82B0-17191185E829}" type="pres">
      <dgm:prSet presAssocID="{36586DB6-C3AB-4454-B773-A68633EDC77E}" presName="childText" presStyleLbl="bgAcc1" presStyleIdx="2" presStyleCnt="4">
        <dgm:presLayoutVars>
          <dgm:bulletEnabled val="1"/>
        </dgm:presLayoutVars>
      </dgm:prSet>
      <dgm:spPr/>
    </dgm:pt>
    <dgm:pt modelId="{E5C642B0-CF71-40F0-8A64-F5E821BA3930}" type="pres">
      <dgm:prSet presAssocID="{8223A37A-2F68-44EE-AA7E-39A7852EF6E5}" presName="Name13" presStyleLbl="parChTrans1D2" presStyleIdx="3" presStyleCnt="4"/>
      <dgm:spPr/>
    </dgm:pt>
    <dgm:pt modelId="{6B4F1267-BA73-4F5D-AC46-FBC281346D44}" type="pres">
      <dgm:prSet presAssocID="{1C7E3C46-9B3F-4595-99F2-A24165705619}" presName="childText" presStyleLbl="bgAcc1" presStyleIdx="3" presStyleCnt="4">
        <dgm:presLayoutVars>
          <dgm:bulletEnabled val="1"/>
        </dgm:presLayoutVars>
      </dgm:prSet>
      <dgm:spPr/>
    </dgm:pt>
  </dgm:ptLst>
  <dgm:cxnLst>
    <dgm:cxn modelId="{ABA9EA02-0240-4BCB-8B8C-74EBC3EBCCF4}" type="presOf" srcId="{553EAC49-9B00-4AD1-839A-40B1FD68E908}" destId="{F4E15075-7C6B-4EE2-8248-B8759DB0C374}" srcOrd="0" destOrd="0" presId="urn:microsoft.com/office/officeart/2005/8/layout/hierarchy3"/>
    <dgm:cxn modelId="{CC650F03-AC78-4C58-8793-7D5A35F64F92}" type="presOf" srcId="{0FDB128B-9F31-478E-84D9-2F10A5F7DA4B}" destId="{955B9DA5-AA5C-4903-A314-8EBF73585C0F}" srcOrd="0" destOrd="0" presId="urn:microsoft.com/office/officeart/2005/8/layout/hierarchy3"/>
    <dgm:cxn modelId="{5AEDCA0D-4A3C-4D78-B719-8B3707BD5D0D}" type="presOf" srcId="{EC80FDA4-AF96-4A86-A126-6C74CE49E42D}" destId="{2A7BB671-0B19-4D7D-B27C-3E4C5B65C932}" srcOrd="0" destOrd="0" presId="urn:microsoft.com/office/officeart/2005/8/layout/hierarchy3"/>
    <dgm:cxn modelId="{8234271D-8586-4763-BB81-1689B1AEB384}" srcId="{EC80FDA4-AF96-4A86-A126-6C74CE49E42D}" destId="{05C3254B-557A-49DB-A14B-10FCC9A1FECF}" srcOrd="0" destOrd="0" parTransId="{019A4CF1-BBF0-45A4-85AD-7700A7B4465D}" sibTransId="{4E2ABEE1-DB79-46B3-A552-5E34E9878EFD}"/>
    <dgm:cxn modelId="{0225993D-7C26-4F95-B5A8-FBC23BB7F440}" type="presOf" srcId="{6E706CA6-0CB5-4BAD-8DCC-869129CCC369}" destId="{28583853-5426-4B21-9FDC-268E9EB99B9A}" srcOrd="0" destOrd="0" presId="urn:microsoft.com/office/officeart/2005/8/layout/hierarchy3"/>
    <dgm:cxn modelId="{88C3E94D-E522-4548-9D24-C9336EDB99E5}" type="presOf" srcId="{1C7E3C46-9B3F-4595-99F2-A24165705619}" destId="{6B4F1267-BA73-4F5D-AC46-FBC281346D44}" srcOrd="0" destOrd="0" presId="urn:microsoft.com/office/officeart/2005/8/layout/hierarchy3"/>
    <dgm:cxn modelId="{D4C6EA78-0785-4575-B81E-B2602B67664C}" type="presOf" srcId="{36586DB6-C3AB-4454-B773-A68633EDC77E}" destId="{3411E8A1-AF80-424F-82B0-17191185E829}" srcOrd="0" destOrd="0" presId="urn:microsoft.com/office/officeart/2005/8/layout/hierarchy3"/>
    <dgm:cxn modelId="{D6015191-D647-4B16-A39C-06A9D12C6E5A}" type="presOf" srcId="{003FC2A5-B471-4A0B-91F0-8C218257A928}" destId="{B48B3EA8-C7F4-4384-BE3E-603FAD9A8A21}" srcOrd="0" destOrd="0" presId="urn:microsoft.com/office/officeart/2005/8/layout/hierarchy3"/>
    <dgm:cxn modelId="{B97BCE92-82BA-4124-951D-179FE0D341B3}" srcId="{553EAC49-9B00-4AD1-839A-40B1FD68E908}" destId="{1C7E3C46-9B3F-4595-99F2-A24165705619}" srcOrd="1" destOrd="0" parTransId="{8223A37A-2F68-44EE-AA7E-39A7852EF6E5}" sibTransId="{ED1EF221-24E4-49F6-9E6B-06FFAEE1DFEA}"/>
    <dgm:cxn modelId="{7E95BD9D-279F-41AC-8044-3DCA73525E0B}" type="presOf" srcId="{0184E1E3-89F6-4F18-8DAA-E7DEA31F1E72}" destId="{E07FFF3B-A9DC-4A0E-A7DC-8D5783C1B801}" srcOrd="0" destOrd="0" presId="urn:microsoft.com/office/officeart/2005/8/layout/hierarchy3"/>
    <dgm:cxn modelId="{7C66F5AC-6C46-474A-B5E1-9B17837CCFAC}" type="presOf" srcId="{553EAC49-9B00-4AD1-839A-40B1FD68E908}" destId="{AE453CD2-49F6-4C45-A209-64F43DB19DE7}" srcOrd="1" destOrd="0" presId="urn:microsoft.com/office/officeart/2005/8/layout/hierarchy3"/>
    <dgm:cxn modelId="{F10728B4-F144-4130-B390-9DC4B492D795}" srcId="{05C3254B-557A-49DB-A14B-10FCC9A1FECF}" destId="{0FDB128B-9F31-478E-84D9-2F10A5F7DA4B}" srcOrd="0" destOrd="0" parTransId="{003FC2A5-B471-4A0B-91F0-8C218257A928}" sibTransId="{BF9A24FE-4B55-486F-8975-6D6E7E4EFDAE}"/>
    <dgm:cxn modelId="{93695EB5-FD52-48A5-BCF8-5474B0AB9CD2}" srcId="{05C3254B-557A-49DB-A14B-10FCC9A1FECF}" destId="{2D839F10-3EBE-4AF1-A2DB-540B7447C32D}" srcOrd="1" destOrd="0" parTransId="{0184E1E3-89F6-4F18-8DAA-E7DEA31F1E72}" sibTransId="{4727419C-2761-4226-84BE-FDDB74F4D530}"/>
    <dgm:cxn modelId="{F459F0BC-6AD0-4466-A113-B7EB81AB5264}" srcId="{EC80FDA4-AF96-4A86-A126-6C74CE49E42D}" destId="{553EAC49-9B00-4AD1-839A-40B1FD68E908}" srcOrd="1" destOrd="0" parTransId="{2BFC2DDE-6B70-4117-AD91-697BA8CF9B64}" sibTransId="{0DF0F27D-BE69-410A-99D7-F7A60F014D3C}"/>
    <dgm:cxn modelId="{CF37F5D2-1CE3-41A3-8041-4E1F709A55C8}" type="presOf" srcId="{05C3254B-557A-49DB-A14B-10FCC9A1FECF}" destId="{D20DEB39-3B19-4435-9EFF-A1B23A3C957C}" srcOrd="1" destOrd="0" presId="urn:microsoft.com/office/officeart/2005/8/layout/hierarchy3"/>
    <dgm:cxn modelId="{F3643EDC-3661-423C-A101-5B3E96E876CB}" type="presOf" srcId="{05C3254B-557A-49DB-A14B-10FCC9A1FECF}" destId="{350B8FD7-AAE1-4521-865C-3E25C17601B4}" srcOrd="0" destOrd="0" presId="urn:microsoft.com/office/officeart/2005/8/layout/hierarchy3"/>
    <dgm:cxn modelId="{BDD66CED-03DE-49DB-AFCC-CA8F316F3376}" srcId="{553EAC49-9B00-4AD1-839A-40B1FD68E908}" destId="{36586DB6-C3AB-4454-B773-A68633EDC77E}" srcOrd="0" destOrd="0" parTransId="{6E706CA6-0CB5-4BAD-8DCC-869129CCC369}" sibTransId="{C85CE23E-5CD9-41F6-B122-75FF056257D7}"/>
    <dgm:cxn modelId="{68169CEE-5E71-4FAC-AF99-5D8B9DE02943}" type="presOf" srcId="{2D839F10-3EBE-4AF1-A2DB-540B7447C32D}" destId="{F31FAB14-99F7-4A0E-BDDA-0691C942D63C}" srcOrd="0" destOrd="0" presId="urn:microsoft.com/office/officeart/2005/8/layout/hierarchy3"/>
    <dgm:cxn modelId="{66EBE7FB-CAB4-4379-A09A-75A1EC74C0C5}" type="presOf" srcId="{8223A37A-2F68-44EE-AA7E-39A7852EF6E5}" destId="{E5C642B0-CF71-40F0-8A64-F5E821BA3930}" srcOrd="0" destOrd="0" presId="urn:microsoft.com/office/officeart/2005/8/layout/hierarchy3"/>
    <dgm:cxn modelId="{2A9EE19C-AF83-4DAB-9B98-DCA70528B942}" type="presParOf" srcId="{2A7BB671-0B19-4D7D-B27C-3E4C5B65C932}" destId="{CD48C287-15E2-42A7-8ACC-1AC0EE892B89}" srcOrd="0" destOrd="0" presId="urn:microsoft.com/office/officeart/2005/8/layout/hierarchy3"/>
    <dgm:cxn modelId="{9BD1A307-95F4-4133-ACA1-BACD77B21E79}" type="presParOf" srcId="{CD48C287-15E2-42A7-8ACC-1AC0EE892B89}" destId="{667D5686-229F-44AC-BD7D-E656BB3EB3B5}" srcOrd="0" destOrd="0" presId="urn:microsoft.com/office/officeart/2005/8/layout/hierarchy3"/>
    <dgm:cxn modelId="{A0B315B4-74D4-477C-A8B1-DEDCF558D153}" type="presParOf" srcId="{667D5686-229F-44AC-BD7D-E656BB3EB3B5}" destId="{350B8FD7-AAE1-4521-865C-3E25C17601B4}" srcOrd="0" destOrd="0" presId="urn:microsoft.com/office/officeart/2005/8/layout/hierarchy3"/>
    <dgm:cxn modelId="{2065E277-A968-4B65-A829-489018A0E3F2}" type="presParOf" srcId="{667D5686-229F-44AC-BD7D-E656BB3EB3B5}" destId="{D20DEB39-3B19-4435-9EFF-A1B23A3C957C}" srcOrd="1" destOrd="0" presId="urn:microsoft.com/office/officeart/2005/8/layout/hierarchy3"/>
    <dgm:cxn modelId="{A63BD04A-6F24-40E5-BD14-9F36DD2BE12D}" type="presParOf" srcId="{CD48C287-15E2-42A7-8ACC-1AC0EE892B89}" destId="{B968D60A-BB08-4BD8-8BA8-201B54E52C43}" srcOrd="1" destOrd="0" presId="urn:microsoft.com/office/officeart/2005/8/layout/hierarchy3"/>
    <dgm:cxn modelId="{9DAB171E-419B-483B-8114-A47BC7B5146B}" type="presParOf" srcId="{B968D60A-BB08-4BD8-8BA8-201B54E52C43}" destId="{B48B3EA8-C7F4-4384-BE3E-603FAD9A8A21}" srcOrd="0" destOrd="0" presId="urn:microsoft.com/office/officeart/2005/8/layout/hierarchy3"/>
    <dgm:cxn modelId="{647B5C07-C327-46B9-A92D-DEBC66306AD8}" type="presParOf" srcId="{B968D60A-BB08-4BD8-8BA8-201B54E52C43}" destId="{955B9DA5-AA5C-4903-A314-8EBF73585C0F}" srcOrd="1" destOrd="0" presId="urn:microsoft.com/office/officeart/2005/8/layout/hierarchy3"/>
    <dgm:cxn modelId="{4B1BB010-1790-4718-808C-37721B00735C}" type="presParOf" srcId="{B968D60A-BB08-4BD8-8BA8-201B54E52C43}" destId="{E07FFF3B-A9DC-4A0E-A7DC-8D5783C1B801}" srcOrd="2" destOrd="0" presId="urn:microsoft.com/office/officeart/2005/8/layout/hierarchy3"/>
    <dgm:cxn modelId="{908FF312-D468-4D2C-B521-780BFF7267A6}" type="presParOf" srcId="{B968D60A-BB08-4BD8-8BA8-201B54E52C43}" destId="{F31FAB14-99F7-4A0E-BDDA-0691C942D63C}" srcOrd="3" destOrd="0" presId="urn:microsoft.com/office/officeart/2005/8/layout/hierarchy3"/>
    <dgm:cxn modelId="{D1612776-FCF9-4AC3-8131-AA41E760D5F7}" type="presParOf" srcId="{2A7BB671-0B19-4D7D-B27C-3E4C5B65C932}" destId="{17A826EA-8020-4FC2-8A5D-477528E70708}" srcOrd="1" destOrd="0" presId="urn:microsoft.com/office/officeart/2005/8/layout/hierarchy3"/>
    <dgm:cxn modelId="{A12D67A1-637C-4F0D-A3F5-FF807C79B0F8}" type="presParOf" srcId="{17A826EA-8020-4FC2-8A5D-477528E70708}" destId="{D3D2011E-C17A-4C8E-B692-31DB6ADC267B}" srcOrd="0" destOrd="0" presId="urn:microsoft.com/office/officeart/2005/8/layout/hierarchy3"/>
    <dgm:cxn modelId="{B5E71DC4-7211-46C8-9120-25B542ECADC8}" type="presParOf" srcId="{D3D2011E-C17A-4C8E-B692-31DB6ADC267B}" destId="{F4E15075-7C6B-4EE2-8248-B8759DB0C374}" srcOrd="0" destOrd="0" presId="urn:microsoft.com/office/officeart/2005/8/layout/hierarchy3"/>
    <dgm:cxn modelId="{C02F9E23-942E-4CE5-948A-6281BDE5E02E}" type="presParOf" srcId="{D3D2011E-C17A-4C8E-B692-31DB6ADC267B}" destId="{AE453CD2-49F6-4C45-A209-64F43DB19DE7}" srcOrd="1" destOrd="0" presId="urn:microsoft.com/office/officeart/2005/8/layout/hierarchy3"/>
    <dgm:cxn modelId="{583BDCFB-9338-4826-978E-A50705AE850C}" type="presParOf" srcId="{17A826EA-8020-4FC2-8A5D-477528E70708}" destId="{697F0159-C4DE-4E14-8495-727833E7E862}" srcOrd="1" destOrd="0" presId="urn:microsoft.com/office/officeart/2005/8/layout/hierarchy3"/>
    <dgm:cxn modelId="{FBD0ECD2-B3E3-4CD3-80A2-E979EF442254}" type="presParOf" srcId="{697F0159-C4DE-4E14-8495-727833E7E862}" destId="{28583853-5426-4B21-9FDC-268E9EB99B9A}" srcOrd="0" destOrd="0" presId="urn:microsoft.com/office/officeart/2005/8/layout/hierarchy3"/>
    <dgm:cxn modelId="{DFF10527-F1F4-4042-AD1E-19CD6A2DDEA5}" type="presParOf" srcId="{697F0159-C4DE-4E14-8495-727833E7E862}" destId="{3411E8A1-AF80-424F-82B0-17191185E829}" srcOrd="1" destOrd="0" presId="urn:microsoft.com/office/officeart/2005/8/layout/hierarchy3"/>
    <dgm:cxn modelId="{B80059D6-B9B2-4193-A1D2-6BF9C565B3E8}" type="presParOf" srcId="{697F0159-C4DE-4E14-8495-727833E7E862}" destId="{E5C642B0-CF71-40F0-8A64-F5E821BA3930}" srcOrd="2" destOrd="0" presId="urn:microsoft.com/office/officeart/2005/8/layout/hierarchy3"/>
    <dgm:cxn modelId="{690392DA-4F7D-48B8-8794-93215CD71173}" type="presParOf" srcId="{697F0159-C4DE-4E14-8495-727833E7E862}" destId="{6B4F1267-BA73-4F5D-AC46-FBC281346D44}"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2E19B34-81B4-4DA9-BECF-B44ECC7B9FB3}" type="doc">
      <dgm:prSet loTypeId="urn:microsoft.com/office/officeart/2005/8/layout/vList5" loCatId="list" qsTypeId="urn:microsoft.com/office/officeart/2005/8/quickstyle/simple5" qsCatId="simple" csTypeId="urn:microsoft.com/office/officeart/2005/8/colors/accent1_2" csCatId="accent1" phldr="1"/>
      <dgm:spPr/>
      <dgm:t>
        <a:bodyPr/>
        <a:lstStyle/>
        <a:p>
          <a:endParaRPr lang="en-US"/>
        </a:p>
      </dgm:t>
    </dgm:pt>
    <dgm:pt modelId="{4B2539D3-B7C1-425B-B987-FEC19ACD4F7C}">
      <dgm:prSet phldrT="[Text]"/>
      <dgm:spPr/>
      <dgm:t>
        <a:bodyPr/>
        <a:lstStyle/>
        <a:p>
          <a:r>
            <a:rPr lang="en-US" dirty="0"/>
            <a:t>Reflector Attacks</a:t>
          </a:r>
        </a:p>
      </dgm:t>
    </dgm:pt>
    <dgm:pt modelId="{54CFCC11-25A7-4D71-BE57-54973E45A105}" type="parTrans" cxnId="{D7ADA284-1E08-47F5-99CB-58DA6C54A740}">
      <dgm:prSet/>
      <dgm:spPr/>
      <dgm:t>
        <a:bodyPr/>
        <a:lstStyle/>
        <a:p>
          <a:endParaRPr lang="en-US"/>
        </a:p>
      </dgm:t>
    </dgm:pt>
    <dgm:pt modelId="{FAB95F9D-3E56-4AC3-978C-65AEE5267E38}" type="sibTrans" cxnId="{D7ADA284-1E08-47F5-99CB-58DA6C54A740}">
      <dgm:prSet/>
      <dgm:spPr/>
      <dgm:t>
        <a:bodyPr/>
        <a:lstStyle/>
        <a:p>
          <a:endParaRPr lang="en-US"/>
        </a:p>
      </dgm:t>
    </dgm:pt>
    <dgm:pt modelId="{196600A3-FD74-4B57-9A80-B4DF162283FB}">
      <dgm:prSet phldrT="[Text]"/>
      <dgm:spPr/>
      <dgm:t>
        <a:bodyPr/>
        <a:lstStyle/>
        <a:p>
          <a:r>
            <a:rPr lang="en-US" dirty="0"/>
            <a:t>A host sends many requests with a spoofed source address to a service on an intermediate host</a:t>
          </a:r>
        </a:p>
      </dgm:t>
    </dgm:pt>
    <dgm:pt modelId="{8FB838D4-E455-48C5-B0DB-5E36C8D25D4D}" type="parTrans" cxnId="{CEA7EC31-0986-4681-86B3-6751A899C329}">
      <dgm:prSet/>
      <dgm:spPr/>
      <dgm:t>
        <a:bodyPr/>
        <a:lstStyle/>
        <a:p>
          <a:endParaRPr lang="en-US"/>
        </a:p>
      </dgm:t>
    </dgm:pt>
    <dgm:pt modelId="{7C90901D-B1AE-44B0-8257-0F8929FE82C9}" type="sibTrans" cxnId="{CEA7EC31-0986-4681-86B3-6751A899C329}">
      <dgm:prSet/>
      <dgm:spPr/>
      <dgm:t>
        <a:bodyPr/>
        <a:lstStyle/>
        <a:p>
          <a:endParaRPr lang="en-US"/>
        </a:p>
      </dgm:t>
    </dgm:pt>
    <dgm:pt modelId="{89EB3C65-6A8D-4CCE-B779-C79E02D1FA13}">
      <dgm:prSet phldrT="[Text]"/>
      <dgm:spPr/>
      <dgm:t>
        <a:bodyPr/>
        <a:lstStyle/>
        <a:p>
          <a:r>
            <a:rPr lang="en-US" dirty="0"/>
            <a:t>The host generates a reply to each request and sends these replies to the spoofed address</a:t>
          </a:r>
        </a:p>
      </dgm:t>
    </dgm:pt>
    <dgm:pt modelId="{4CC10B0C-389A-4DB6-9E85-4F35BA77E632}" type="parTrans" cxnId="{3FC151E3-15DD-432A-BE3D-4A694201459A}">
      <dgm:prSet/>
      <dgm:spPr/>
      <dgm:t>
        <a:bodyPr/>
        <a:lstStyle/>
        <a:p>
          <a:endParaRPr lang="en-US"/>
        </a:p>
      </dgm:t>
    </dgm:pt>
    <dgm:pt modelId="{6CA1222D-5E75-4652-AE48-23237A3AAF48}" type="sibTrans" cxnId="{3FC151E3-15DD-432A-BE3D-4A694201459A}">
      <dgm:prSet/>
      <dgm:spPr/>
      <dgm:t>
        <a:bodyPr/>
        <a:lstStyle/>
        <a:p>
          <a:endParaRPr lang="en-US"/>
        </a:p>
      </dgm:t>
    </dgm:pt>
    <dgm:pt modelId="{44819EC3-58C4-4385-B28B-C5B662524358}">
      <dgm:prSet phldrT="[Text]"/>
      <dgm:spPr/>
      <dgm:t>
        <a:bodyPr/>
        <a:lstStyle/>
        <a:p>
          <a:r>
            <a:rPr lang="en-US" dirty="0"/>
            <a:t>Amplifier Attacks</a:t>
          </a:r>
        </a:p>
      </dgm:t>
    </dgm:pt>
    <dgm:pt modelId="{3DFE5257-D9EA-440C-972A-1BCCF5A89F1C}" type="parTrans" cxnId="{EF884058-6B19-4D9C-A73C-A716A876F499}">
      <dgm:prSet/>
      <dgm:spPr/>
      <dgm:t>
        <a:bodyPr/>
        <a:lstStyle/>
        <a:p>
          <a:endParaRPr lang="en-US"/>
        </a:p>
      </dgm:t>
    </dgm:pt>
    <dgm:pt modelId="{72AEFEB6-F6C6-4F6A-9404-86B7C33C18EA}" type="sibTrans" cxnId="{EF884058-6B19-4D9C-A73C-A716A876F499}">
      <dgm:prSet/>
      <dgm:spPr/>
      <dgm:t>
        <a:bodyPr/>
        <a:lstStyle/>
        <a:p>
          <a:endParaRPr lang="en-US"/>
        </a:p>
      </dgm:t>
    </dgm:pt>
    <dgm:pt modelId="{F73874D2-37A7-4108-81CD-752A172DFC6F}">
      <dgm:prSet phldrT="[Text]"/>
      <dgm:spPr/>
      <dgm:t>
        <a:bodyPr/>
        <a:lstStyle/>
        <a:p>
          <a:r>
            <a:rPr lang="en-US" dirty="0"/>
            <a:t>Involves sending requests (such as ICMP or UDP) with a spoofed source address to an expected broadcast address hoping that many hosts will receive and it and respond to it.</a:t>
          </a:r>
        </a:p>
      </dgm:t>
    </dgm:pt>
    <dgm:pt modelId="{CF710877-DD9F-464E-8F2B-2E7FF6F27F65}" type="parTrans" cxnId="{90FBD62D-B4FB-4550-AE01-B98AD1EDB1C3}">
      <dgm:prSet/>
      <dgm:spPr/>
      <dgm:t>
        <a:bodyPr/>
        <a:lstStyle/>
        <a:p>
          <a:endParaRPr lang="en-US"/>
        </a:p>
      </dgm:t>
    </dgm:pt>
    <dgm:pt modelId="{1D3E1719-2D36-4EC8-A9DE-853602142DE1}" type="sibTrans" cxnId="{90FBD62D-B4FB-4550-AE01-B98AD1EDB1C3}">
      <dgm:prSet/>
      <dgm:spPr/>
      <dgm:t>
        <a:bodyPr/>
        <a:lstStyle/>
        <a:p>
          <a:endParaRPr lang="en-US"/>
        </a:p>
      </dgm:t>
    </dgm:pt>
    <dgm:pt modelId="{C5CB5338-C0ED-469B-8AE1-351DFE1E07CF}">
      <dgm:prSet phldrT="[Text]"/>
      <dgm:spPr/>
      <dgm:t>
        <a:bodyPr/>
        <a:lstStyle/>
        <a:p>
          <a:r>
            <a:rPr lang="en-US" dirty="0"/>
            <a:t>Example:  DNS recursion attack</a:t>
          </a:r>
        </a:p>
      </dgm:t>
    </dgm:pt>
    <dgm:pt modelId="{9E0CF324-94A5-4EB0-B71B-234C02D84F48}" type="parTrans" cxnId="{DD3F67BA-531A-4602-8ED2-4EE86C6F29C0}">
      <dgm:prSet/>
      <dgm:spPr/>
      <dgm:t>
        <a:bodyPr/>
        <a:lstStyle/>
        <a:p>
          <a:endParaRPr lang="en-US"/>
        </a:p>
      </dgm:t>
    </dgm:pt>
    <dgm:pt modelId="{D984D582-A528-4659-9535-17667F6B5ED0}" type="sibTrans" cxnId="{DD3F67BA-531A-4602-8ED2-4EE86C6F29C0}">
      <dgm:prSet/>
      <dgm:spPr/>
      <dgm:t>
        <a:bodyPr/>
        <a:lstStyle/>
        <a:p>
          <a:endParaRPr lang="en-US"/>
        </a:p>
      </dgm:t>
    </dgm:pt>
    <dgm:pt modelId="{9283BCD8-5DA3-45FF-A5CA-1C2C1F7C827C}">
      <dgm:prSet phldrT="[Text]"/>
      <dgm:spPr/>
      <dgm:t>
        <a:bodyPr/>
        <a:lstStyle/>
        <a:p>
          <a:r>
            <a:rPr lang="en-US" dirty="0"/>
            <a:t>Flood Attacks</a:t>
          </a:r>
        </a:p>
      </dgm:t>
    </dgm:pt>
    <dgm:pt modelId="{8D84735B-4BAE-4426-A01C-88BC9BA7BB43}" type="parTrans" cxnId="{39E07F1E-1C8C-43F6-8D85-7856FC5B2228}">
      <dgm:prSet/>
      <dgm:spPr/>
      <dgm:t>
        <a:bodyPr/>
        <a:lstStyle/>
        <a:p>
          <a:endParaRPr lang="en-US"/>
        </a:p>
      </dgm:t>
    </dgm:pt>
    <dgm:pt modelId="{6202907C-8D4C-47DB-ACDE-2479BC7CE839}" type="sibTrans" cxnId="{39E07F1E-1C8C-43F6-8D85-7856FC5B2228}">
      <dgm:prSet/>
      <dgm:spPr/>
      <dgm:t>
        <a:bodyPr/>
        <a:lstStyle/>
        <a:p>
          <a:endParaRPr lang="en-US"/>
        </a:p>
      </dgm:t>
    </dgm:pt>
    <dgm:pt modelId="{0AF19F71-99AE-4484-A393-B75BCD8F5EAC}">
      <dgm:prSet phldrT="[Text]"/>
      <dgm:spPr/>
      <dgm:t>
        <a:bodyPr/>
        <a:lstStyle/>
        <a:p>
          <a:r>
            <a:rPr lang="en-US" dirty="0"/>
            <a:t>Makes a resource unavailable by initiating large numbers of incomplete connection requests.  Overwhelms the capacity and prevents new connections from being made.</a:t>
          </a:r>
        </a:p>
      </dgm:t>
    </dgm:pt>
    <dgm:pt modelId="{C0F271CB-9679-4387-A9EC-933D15B92727}" type="parTrans" cxnId="{42896850-0AA3-4601-8A8B-9A37C91619B2}">
      <dgm:prSet/>
      <dgm:spPr/>
      <dgm:t>
        <a:bodyPr/>
        <a:lstStyle/>
        <a:p>
          <a:endParaRPr lang="en-US"/>
        </a:p>
      </dgm:t>
    </dgm:pt>
    <dgm:pt modelId="{3DD31C34-7A62-4D0F-821F-69E9834F4323}" type="sibTrans" cxnId="{42896850-0AA3-4601-8A8B-9A37C91619B2}">
      <dgm:prSet/>
      <dgm:spPr/>
      <dgm:t>
        <a:bodyPr/>
        <a:lstStyle/>
        <a:p>
          <a:endParaRPr lang="en-US"/>
        </a:p>
      </dgm:t>
    </dgm:pt>
    <dgm:pt modelId="{52FE198A-2674-459A-ABDD-40C34B71C2F9}">
      <dgm:prSet phldrT="[Text]"/>
      <dgm:spPr/>
      <dgm:t>
        <a:bodyPr/>
        <a:lstStyle/>
        <a:p>
          <a:r>
            <a:rPr lang="en-US" dirty="0"/>
            <a:t>Examples of reflector services: echo, </a:t>
          </a:r>
          <a:r>
            <a:rPr lang="en-US" dirty="0" err="1"/>
            <a:t>chargen</a:t>
          </a:r>
          <a:r>
            <a:rPr lang="en-US" dirty="0"/>
            <a:t>, DNS, SNMP, ISAKMP</a:t>
          </a:r>
        </a:p>
      </dgm:t>
    </dgm:pt>
    <dgm:pt modelId="{F8FBF894-F8B8-4AE4-BF29-5A4B2BBAA779}" type="parTrans" cxnId="{369868D9-8792-49F9-9079-BBD54C479ECC}">
      <dgm:prSet/>
      <dgm:spPr/>
    </dgm:pt>
    <dgm:pt modelId="{D76C51A8-BB8C-4F52-80F9-8C8DE256C050}" type="sibTrans" cxnId="{369868D9-8792-49F9-9079-BBD54C479ECC}">
      <dgm:prSet/>
      <dgm:spPr/>
    </dgm:pt>
    <dgm:pt modelId="{9BE5D943-C049-4890-A4ED-9C572F11C9B5}">
      <dgm:prSet phldrT="[Text]"/>
      <dgm:spPr/>
      <dgm:t>
        <a:bodyPr/>
        <a:lstStyle/>
        <a:p>
          <a:r>
            <a:rPr lang="en-US" dirty="0"/>
            <a:t>Examples: Peer-to-peer attack, </a:t>
          </a:r>
          <a:r>
            <a:rPr lang="en-US" dirty="0" err="1"/>
            <a:t>synflood</a:t>
          </a:r>
          <a:r>
            <a:rPr lang="en-US" dirty="0"/>
            <a:t> attack</a:t>
          </a:r>
        </a:p>
      </dgm:t>
    </dgm:pt>
    <dgm:pt modelId="{A407A2F6-E23C-4A36-848D-0FDF86B0360F}" type="parTrans" cxnId="{06C5E1EC-B397-4BA5-8C46-5D7F4F8B1257}">
      <dgm:prSet/>
      <dgm:spPr/>
    </dgm:pt>
    <dgm:pt modelId="{990C40E8-8EF3-424D-8245-3BC0DDDBF4AA}" type="sibTrans" cxnId="{06C5E1EC-B397-4BA5-8C46-5D7F4F8B1257}">
      <dgm:prSet/>
      <dgm:spPr/>
    </dgm:pt>
    <dgm:pt modelId="{975BDDDE-60E9-4FFA-8225-84A48F60928D}" type="pres">
      <dgm:prSet presAssocID="{72E19B34-81B4-4DA9-BECF-B44ECC7B9FB3}" presName="Name0" presStyleCnt="0">
        <dgm:presLayoutVars>
          <dgm:dir/>
          <dgm:animLvl val="lvl"/>
          <dgm:resizeHandles val="exact"/>
        </dgm:presLayoutVars>
      </dgm:prSet>
      <dgm:spPr/>
    </dgm:pt>
    <dgm:pt modelId="{1F7EE0F6-2DA4-4A22-B796-C78A10F26FCF}" type="pres">
      <dgm:prSet presAssocID="{4B2539D3-B7C1-425B-B987-FEC19ACD4F7C}" presName="linNode" presStyleCnt="0"/>
      <dgm:spPr/>
    </dgm:pt>
    <dgm:pt modelId="{BC6A6512-B7F1-49EE-B979-92706BDF52A9}" type="pres">
      <dgm:prSet presAssocID="{4B2539D3-B7C1-425B-B987-FEC19ACD4F7C}" presName="parentText" presStyleLbl="node1" presStyleIdx="0" presStyleCnt="3">
        <dgm:presLayoutVars>
          <dgm:chMax val="1"/>
          <dgm:bulletEnabled val="1"/>
        </dgm:presLayoutVars>
      </dgm:prSet>
      <dgm:spPr/>
    </dgm:pt>
    <dgm:pt modelId="{FF348E55-ECFC-4039-B943-69DE9C2FA9F7}" type="pres">
      <dgm:prSet presAssocID="{4B2539D3-B7C1-425B-B987-FEC19ACD4F7C}" presName="descendantText" presStyleLbl="alignAccFollowNode1" presStyleIdx="0" presStyleCnt="3">
        <dgm:presLayoutVars>
          <dgm:bulletEnabled val="1"/>
        </dgm:presLayoutVars>
      </dgm:prSet>
      <dgm:spPr/>
    </dgm:pt>
    <dgm:pt modelId="{E442A76A-2B2A-4B6A-A26B-50221CBED6DF}" type="pres">
      <dgm:prSet presAssocID="{FAB95F9D-3E56-4AC3-978C-65AEE5267E38}" presName="sp" presStyleCnt="0"/>
      <dgm:spPr/>
    </dgm:pt>
    <dgm:pt modelId="{364DA90F-8F77-4DD2-9AC7-37A615DFB0B8}" type="pres">
      <dgm:prSet presAssocID="{44819EC3-58C4-4385-B28B-C5B662524358}" presName="linNode" presStyleCnt="0"/>
      <dgm:spPr/>
    </dgm:pt>
    <dgm:pt modelId="{D802CFF3-C4A7-414C-A9C2-0AC8F2E1ACA3}" type="pres">
      <dgm:prSet presAssocID="{44819EC3-58C4-4385-B28B-C5B662524358}" presName="parentText" presStyleLbl="node1" presStyleIdx="1" presStyleCnt="3">
        <dgm:presLayoutVars>
          <dgm:chMax val="1"/>
          <dgm:bulletEnabled val="1"/>
        </dgm:presLayoutVars>
      </dgm:prSet>
      <dgm:spPr/>
    </dgm:pt>
    <dgm:pt modelId="{E2ECAE7E-33F7-43AF-AAC8-7F47616619EE}" type="pres">
      <dgm:prSet presAssocID="{44819EC3-58C4-4385-B28B-C5B662524358}" presName="descendantText" presStyleLbl="alignAccFollowNode1" presStyleIdx="1" presStyleCnt="3">
        <dgm:presLayoutVars>
          <dgm:bulletEnabled val="1"/>
        </dgm:presLayoutVars>
      </dgm:prSet>
      <dgm:spPr/>
    </dgm:pt>
    <dgm:pt modelId="{3D35E286-472F-4AFC-BEF3-6E1D017D4C7D}" type="pres">
      <dgm:prSet presAssocID="{72AEFEB6-F6C6-4F6A-9404-86B7C33C18EA}" presName="sp" presStyleCnt="0"/>
      <dgm:spPr/>
    </dgm:pt>
    <dgm:pt modelId="{93777862-98BF-43D7-9142-E21EE78FEA26}" type="pres">
      <dgm:prSet presAssocID="{9283BCD8-5DA3-45FF-A5CA-1C2C1F7C827C}" presName="linNode" presStyleCnt="0"/>
      <dgm:spPr/>
    </dgm:pt>
    <dgm:pt modelId="{1B875B40-E493-45D6-AB9B-E60F2079E0FB}" type="pres">
      <dgm:prSet presAssocID="{9283BCD8-5DA3-45FF-A5CA-1C2C1F7C827C}" presName="parentText" presStyleLbl="node1" presStyleIdx="2" presStyleCnt="3">
        <dgm:presLayoutVars>
          <dgm:chMax val="1"/>
          <dgm:bulletEnabled val="1"/>
        </dgm:presLayoutVars>
      </dgm:prSet>
      <dgm:spPr/>
    </dgm:pt>
    <dgm:pt modelId="{8F160CEC-68A3-4396-9F6C-0FE0AFE487AE}" type="pres">
      <dgm:prSet presAssocID="{9283BCD8-5DA3-45FF-A5CA-1C2C1F7C827C}" presName="descendantText" presStyleLbl="alignAccFollowNode1" presStyleIdx="2" presStyleCnt="3">
        <dgm:presLayoutVars>
          <dgm:bulletEnabled val="1"/>
        </dgm:presLayoutVars>
      </dgm:prSet>
      <dgm:spPr/>
    </dgm:pt>
  </dgm:ptLst>
  <dgm:cxnLst>
    <dgm:cxn modelId="{1AE68A1A-7838-4E2F-99D1-AB61BBCEB30F}" type="presOf" srcId="{4B2539D3-B7C1-425B-B987-FEC19ACD4F7C}" destId="{BC6A6512-B7F1-49EE-B979-92706BDF52A9}" srcOrd="0" destOrd="0" presId="urn:microsoft.com/office/officeart/2005/8/layout/vList5"/>
    <dgm:cxn modelId="{39E07F1E-1C8C-43F6-8D85-7856FC5B2228}" srcId="{72E19B34-81B4-4DA9-BECF-B44ECC7B9FB3}" destId="{9283BCD8-5DA3-45FF-A5CA-1C2C1F7C827C}" srcOrd="2" destOrd="0" parTransId="{8D84735B-4BAE-4426-A01C-88BC9BA7BB43}" sibTransId="{6202907C-8D4C-47DB-ACDE-2479BC7CE839}"/>
    <dgm:cxn modelId="{6F5EDB25-5D7F-4F34-94FB-F88BEC9CE4CE}" type="presOf" srcId="{9BE5D943-C049-4890-A4ED-9C572F11C9B5}" destId="{8F160CEC-68A3-4396-9F6C-0FE0AFE487AE}" srcOrd="0" destOrd="1" presId="urn:microsoft.com/office/officeart/2005/8/layout/vList5"/>
    <dgm:cxn modelId="{90FBD62D-B4FB-4550-AE01-B98AD1EDB1C3}" srcId="{44819EC3-58C4-4385-B28B-C5B662524358}" destId="{F73874D2-37A7-4108-81CD-752A172DFC6F}" srcOrd="0" destOrd="0" parTransId="{CF710877-DD9F-464E-8F2B-2E7FF6F27F65}" sibTransId="{1D3E1719-2D36-4EC8-A9DE-853602142DE1}"/>
    <dgm:cxn modelId="{CEA7EC31-0986-4681-86B3-6751A899C329}" srcId="{4B2539D3-B7C1-425B-B987-FEC19ACD4F7C}" destId="{196600A3-FD74-4B57-9A80-B4DF162283FB}" srcOrd="0" destOrd="0" parTransId="{8FB838D4-E455-48C5-B0DB-5E36C8D25D4D}" sibTransId="{7C90901D-B1AE-44B0-8257-0F8929FE82C9}"/>
    <dgm:cxn modelId="{5E886A37-A81B-4E44-BF9A-978FCAD7855B}" type="presOf" srcId="{196600A3-FD74-4B57-9A80-B4DF162283FB}" destId="{FF348E55-ECFC-4039-B943-69DE9C2FA9F7}" srcOrd="0" destOrd="0" presId="urn:microsoft.com/office/officeart/2005/8/layout/vList5"/>
    <dgm:cxn modelId="{B95FB03F-D636-4C47-A07C-379B6F048370}" type="presOf" srcId="{89EB3C65-6A8D-4CCE-B779-C79E02D1FA13}" destId="{FF348E55-ECFC-4039-B943-69DE9C2FA9F7}" srcOrd="0" destOrd="1" presId="urn:microsoft.com/office/officeart/2005/8/layout/vList5"/>
    <dgm:cxn modelId="{BBEBD15E-0A35-4E25-B6A2-1294CBD2E51A}" type="presOf" srcId="{F73874D2-37A7-4108-81CD-752A172DFC6F}" destId="{E2ECAE7E-33F7-43AF-AAC8-7F47616619EE}" srcOrd="0" destOrd="0" presId="urn:microsoft.com/office/officeart/2005/8/layout/vList5"/>
    <dgm:cxn modelId="{558D2543-2F36-4146-BE7D-DD937148DB5B}" type="presOf" srcId="{52FE198A-2674-459A-ABDD-40C34B71C2F9}" destId="{FF348E55-ECFC-4039-B943-69DE9C2FA9F7}" srcOrd="0" destOrd="2" presId="urn:microsoft.com/office/officeart/2005/8/layout/vList5"/>
    <dgm:cxn modelId="{40CE8B66-6101-4D18-9011-D2064D06B9BE}" type="presOf" srcId="{0AF19F71-99AE-4484-A393-B75BCD8F5EAC}" destId="{8F160CEC-68A3-4396-9F6C-0FE0AFE487AE}" srcOrd="0" destOrd="0" presId="urn:microsoft.com/office/officeart/2005/8/layout/vList5"/>
    <dgm:cxn modelId="{6E0E3249-4BF8-4C49-80F0-78544484CFC3}" type="presOf" srcId="{9283BCD8-5DA3-45FF-A5CA-1C2C1F7C827C}" destId="{1B875B40-E493-45D6-AB9B-E60F2079E0FB}" srcOrd="0" destOrd="0" presId="urn:microsoft.com/office/officeart/2005/8/layout/vList5"/>
    <dgm:cxn modelId="{42896850-0AA3-4601-8A8B-9A37C91619B2}" srcId="{9283BCD8-5DA3-45FF-A5CA-1C2C1F7C827C}" destId="{0AF19F71-99AE-4484-A393-B75BCD8F5EAC}" srcOrd="0" destOrd="0" parTransId="{C0F271CB-9679-4387-A9EC-933D15B92727}" sibTransId="{3DD31C34-7A62-4D0F-821F-69E9834F4323}"/>
    <dgm:cxn modelId="{8DA7A773-ECD1-4A1E-8A98-149926F34109}" type="presOf" srcId="{44819EC3-58C4-4385-B28B-C5B662524358}" destId="{D802CFF3-C4A7-414C-A9C2-0AC8F2E1ACA3}" srcOrd="0" destOrd="0" presId="urn:microsoft.com/office/officeart/2005/8/layout/vList5"/>
    <dgm:cxn modelId="{EF884058-6B19-4D9C-A73C-A716A876F499}" srcId="{72E19B34-81B4-4DA9-BECF-B44ECC7B9FB3}" destId="{44819EC3-58C4-4385-B28B-C5B662524358}" srcOrd="1" destOrd="0" parTransId="{3DFE5257-D9EA-440C-972A-1BCCF5A89F1C}" sibTransId="{72AEFEB6-F6C6-4F6A-9404-86B7C33C18EA}"/>
    <dgm:cxn modelId="{D7ADA284-1E08-47F5-99CB-58DA6C54A740}" srcId="{72E19B34-81B4-4DA9-BECF-B44ECC7B9FB3}" destId="{4B2539D3-B7C1-425B-B987-FEC19ACD4F7C}" srcOrd="0" destOrd="0" parTransId="{54CFCC11-25A7-4D71-BE57-54973E45A105}" sibTransId="{FAB95F9D-3E56-4AC3-978C-65AEE5267E38}"/>
    <dgm:cxn modelId="{995D458F-982D-426F-BB02-DD86B6546754}" type="presOf" srcId="{C5CB5338-C0ED-469B-8AE1-351DFE1E07CF}" destId="{E2ECAE7E-33F7-43AF-AAC8-7F47616619EE}" srcOrd="0" destOrd="1" presId="urn:microsoft.com/office/officeart/2005/8/layout/vList5"/>
    <dgm:cxn modelId="{D8963FA8-0FF9-4049-BB49-150264CE090C}" type="presOf" srcId="{72E19B34-81B4-4DA9-BECF-B44ECC7B9FB3}" destId="{975BDDDE-60E9-4FFA-8225-84A48F60928D}" srcOrd="0" destOrd="0" presId="urn:microsoft.com/office/officeart/2005/8/layout/vList5"/>
    <dgm:cxn modelId="{DD3F67BA-531A-4602-8ED2-4EE86C6F29C0}" srcId="{44819EC3-58C4-4385-B28B-C5B662524358}" destId="{C5CB5338-C0ED-469B-8AE1-351DFE1E07CF}" srcOrd="1" destOrd="0" parTransId="{9E0CF324-94A5-4EB0-B71B-234C02D84F48}" sibTransId="{D984D582-A528-4659-9535-17667F6B5ED0}"/>
    <dgm:cxn modelId="{369868D9-8792-49F9-9079-BBD54C479ECC}" srcId="{4B2539D3-B7C1-425B-B987-FEC19ACD4F7C}" destId="{52FE198A-2674-459A-ABDD-40C34B71C2F9}" srcOrd="2" destOrd="0" parTransId="{F8FBF894-F8B8-4AE4-BF29-5A4B2BBAA779}" sibTransId="{D76C51A8-BB8C-4F52-80F9-8C8DE256C050}"/>
    <dgm:cxn modelId="{3FC151E3-15DD-432A-BE3D-4A694201459A}" srcId="{4B2539D3-B7C1-425B-B987-FEC19ACD4F7C}" destId="{89EB3C65-6A8D-4CCE-B779-C79E02D1FA13}" srcOrd="1" destOrd="0" parTransId="{4CC10B0C-389A-4DB6-9E85-4F35BA77E632}" sibTransId="{6CA1222D-5E75-4652-AE48-23237A3AAF48}"/>
    <dgm:cxn modelId="{06C5E1EC-B397-4BA5-8C46-5D7F4F8B1257}" srcId="{9283BCD8-5DA3-45FF-A5CA-1C2C1F7C827C}" destId="{9BE5D943-C049-4890-A4ED-9C572F11C9B5}" srcOrd="1" destOrd="0" parTransId="{A407A2F6-E23C-4A36-848D-0FDF86B0360F}" sibTransId="{990C40E8-8EF3-424D-8245-3BC0DDDBF4AA}"/>
    <dgm:cxn modelId="{CF1CE8EE-C0E5-4693-AC4D-5A66BFE6C856}" type="presParOf" srcId="{975BDDDE-60E9-4FFA-8225-84A48F60928D}" destId="{1F7EE0F6-2DA4-4A22-B796-C78A10F26FCF}" srcOrd="0" destOrd="0" presId="urn:microsoft.com/office/officeart/2005/8/layout/vList5"/>
    <dgm:cxn modelId="{452D623C-53DA-4309-AFB7-C81AC457187D}" type="presParOf" srcId="{1F7EE0F6-2DA4-4A22-B796-C78A10F26FCF}" destId="{BC6A6512-B7F1-49EE-B979-92706BDF52A9}" srcOrd="0" destOrd="0" presId="urn:microsoft.com/office/officeart/2005/8/layout/vList5"/>
    <dgm:cxn modelId="{85064943-8F31-4025-8E00-0C18E0695058}" type="presParOf" srcId="{1F7EE0F6-2DA4-4A22-B796-C78A10F26FCF}" destId="{FF348E55-ECFC-4039-B943-69DE9C2FA9F7}" srcOrd="1" destOrd="0" presId="urn:microsoft.com/office/officeart/2005/8/layout/vList5"/>
    <dgm:cxn modelId="{6115ECDA-4E29-4025-AB30-F6811A2B4F04}" type="presParOf" srcId="{975BDDDE-60E9-4FFA-8225-84A48F60928D}" destId="{E442A76A-2B2A-4B6A-A26B-50221CBED6DF}" srcOrd="1" destOrd="0" presId="urn:microsoft.com/office/officeart/2005/8/layout/vList5"/>
    <dgm:cxn modelId="{160E1FE4-C115-49E0-B187-6A66A793B802}" type="presParOf" srcId="{975BDDDE-60E9-4FFA-8225-84A48F60928D}" destId="{364DA90F-8F77-4DD2-9AC7-37A615DFB0B8}" srcOrd="2" destOrd="0" presId="urn:microsoft.com/office/officeart/2005/8/layout/vList5"/>
    <dgm:cxn modelId="{73FFAF47-9FA3-4EC7-9CEE-FB8586CAC8BE}" type="presParOf" srcId="{364DA90F-8F77-4DD2-9AC7-37A615DFB0B8}" destId="{D802CFF3-C4A7-414C-A9C2-0AC8F2E1ACA3}" srcOrd="0" destOrd="0" presId="urn:microsoft.com/office/officeart/2005/8/layout/vList5"/>
    <dgm:cxn modelId="{8850E618-0E17-4F97-B372-99AA98FCCA1C}" type="presParOf" srcId="{364DA90F-8F77-4DD2-9AC7-37A615DFB0B8}" destId="{E2ECAE7E-33F7-43AF-AAC8-7F47616619EE}" srcOrd="1" destOrd="0" presId="urn:microsoft.com/office/officeart/2005/8/layout/vList5"/>
    <dgm:cxn modelId="{ADBCD184-3068-4508-8CD9-B3BD54789C04}" type="presParOf" srcId="{975BDDDE-60E9-4FFA-8225-84A48F60928D}" destId="{3D35E286-472F-4AFC-BEF3-6E1D017D4C7D}" srcOrd="3" destOrd="0" presId="urn:microsoft.com/office/officeart/2005/8/layout/vList5"/>
    <dgm:cxn modelId="{1A37252A-3E72-4F4C-8C56-B889416F0D28}" type="presParOf" srcId="{975BDDDE-60E9-4FFA-8225-84A48F60928D}" destId="{93777862-98BF-43D7-9142-E21EE78FEA26}" srcOrd="4" destOrd="0" presId="urn:microsoft.com/office/officeart/2005/8/layout/vList5"/>
    <dgm:cxn modelId="{CFEABEB4-8CA1-4D30-8D09-EF5F7BA13C13}" type="presParOf" srcId="{93777862-98BF-43D7-9142-E21EE78FEA26}" destId="{1B875B40-E493-45D6-AB9B-E60F2079E0FB}" srcOrd="0" destOrd="0" presId="urn:microsoft.com/office/officeart/2005/8/layout/vList5"/>
    <dgm:cxn modelId="{8A885399-EC7B-4004-8A43-618FB7090B21}" type="presParOf" srcId="{93777862-98BF-43D7-9142-E21EE78FEA26}" destId="{8F160CEC-68A3-4396-9F6C-0FE0AFE487AE}"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6776036-EF58-4F37-9A96-9E9300661ABA}" type="doc">
      <dgm:prSet loTypeId="urn:microsoft.com/office/officeart/2005/8/layout/hList1" loCatId="list" qsTypeId="urn:microsoft.com/office/officeart/2005/8/quickstyle/simple5" qsCatId="simple" csTypeId="urn:microsoft.com/office/officeart/2005/8/colors/accent1_2" csCatId="accent1" phldr="1"/>
      <dgm:spPr/>
      <dgm:t>
        <a:bodyPr/>
        <a:lstStyle/>
        <a:p>
          <a:endParaRPr lang="en-US"/>
        </a:p>
      </dgm:t>
    </dgm:pt>
    <dgm:pt modelId="{9CB0B7B4-BF3B-471D-8695-C9F7F1B81BFB}">
      <dgm:prSet phldrT="[Text]"/>
      <dgm:spPr/>
      <dgm:t>
        <a:bodyPr/>
        <a:lstStyle/>
        <a:p>
          <a:r>
            <a:rPr lang="en-US" dirty="0"/>
            <a:t>Network-based DoS against a particular host</a:t>
          </a:r>
        </a:p>
      </dgm:t>
    </dgm:pt>
    <dgm:pt modelId="{161B4EFA-5C52-4B5D-BFD3-6DB99BB6810E}" type="parTrans" cxnId="{D856ABB0-00F9-4D70-A093-74E3A2A2EA3D}">
      <dgm:prSet/>
      <dgm:spPr/>
      <dgm:t>
        <a:bodyPr/>
        <a:lstStyle/>
        <a:p>
          <a:endParaRPr lang="en-US"/>
        </a:p>
      </dgm:t>
    </dgm:pt>
    <dgm:pt modelId="{02F4F49F-1058-4414-8D19-D5D31D76AB07}" type="sibTrans" cxnId="{D856ABB0-00F9-4D70-A093-74E3A2A2EA3D}">
      <dgm:prSet/>
      <dgm:spPr/>
      <dgm:t>
        <a:bodyPr/>
        <a:lstStyle/>
        <a:p>
          <a:endParaRPr lang="en-US"/>
        </a:p>
      </dgm:t>
    </dgm:pt>
    <dgm:pt modelId="{30C2A637-1721-4C40-984F-8BBF4B88AE50}">
      <dgm:prSet phldrT="[Text]"/>
      <dgm:spPr/>
      <dgm:t>
        <a:bodyPr/>
        <a:lstStyle/>
        <a:p>
          <a:r>
            <a:rPr lang="en-US" dirty="0"/>
            <a:t>User reports of system unavailability</a:t>
          </a:r>
        </a:p>
      </dgm:t>
    </dgm:pt>
    <dgm:pt modelId="{666865A6-C5CC-4972-8336-3A00C7DC5A18}" type="parTrans" cxnId="{1F36460C-FC0C-4D51-B272-6D5734042793}">
      <dgm:prSet/>
      <dgm:spPr/>
      <dgm:t>
        <a:bodyPr/>
        <a:lstStyle/>
        <a:p>
          <a:endParaRPr lang="en-US"/>
        </a:p>
      </dgm:t>
    </dgm:pt>
    <dgm:pt modelId="{F771F071-F3E9-4FAD-81BB-15723125A056}" type="sibTrans" cxnId="{1F36460C-FC0C-4D51-B272-6D5734042793}">
      <dgm:prSet/>
      <dgm:spPr/>
      <dgm:t>
        <a:bodyPr/>
        <a:lstStyle/>
        <a:p>
          <a:endParaRPr lang="en-US"/>
        </a:p>
      </dgm:t>
    </dgm:pt>
    <dgm:pt modelId="{72394B0B-D77F-4975-BEC2-28405807C033}">
      <dgm:prSet phldrT="[Text]"/>
      <dgm:spPr/>
      <dgm:t>
        <a:bodyPr/>
        <a:lstStyle/>
        <a:p>
          <a:r>
            <a:rPr lang="en-US" dirty="0"/>
            <a:t>Asymmetric network traffic pattern</a:t>
          </a:r>
        </a:p>
      </dgm:t>
    </dgm:pt>
    <dgm:pt modelId="{10101181-01AF-48D2-9C14-C14567739EAC}" type="parTrans" cxnId="{79CB586E-0C74-4A19-9278-450A5239091D}">
      <dgm:prSet/>
      <dgm:spPr/>
      <dgm:t>
        <a:bodyPr/>
        <a:lstStyle/>
        <a:p>
          <a:endParaRPr lang="en-US"/>
        </a:p>
      </dgm:t>
    </dgm:pt>
    <dgm:pt modelId="{FC572507-F1C2-4B6F-A187-D68BEBDE76FB}" type="sibTrans" cxnId="{79CB586E-0C74-4A19-9278-450A5239091D}">
      <dgm:prSet/>
      <dgm:spPr/>
      <dgm:t>
        <a:bodyPr/>
        <a:lstStyle/>
        <a:p>
          <a:endParaRPr lang="en-US"/>
        </a:p>
      </dgm:t>
    </dgm:pt>
    <dgm:pt modelId="{D8EE39C5-E02A-41A5-855B-5C6B3661C253}">
      <dgm:prSet phldrT="[Text]"/>
      <dgm:spPr/>
      <dgm:t>
        <a:bodyPr/>
        <a:lstStyle/>
        <a:p>
          <a:r>
            <a:rPr lang="en-US" dirty="0"/>
            <a:t>Network-based DoS against a network</a:t>
          </a:r>
        </a:p>
      </dgm:t>
    </dgm:pt>
    <dgm:pt modelId="{E35A00FE-3661-4B2F-AB6E-4367DBCC576E}" type="parTrans" cxnId="{75640329-D36E-4E36-9943-0FA22CA6A5B3}">
      <dgm:prSet/>
      <dgm:spPr/>
      <dgm:t>
        <a:bodyPr/>
        <a:lstStyle/>
        <a:p>
          <a:endParaRPr lang="en-US"/>
        </a:p>
      </dgm:t>
    </dgm:pt>
    <dgm:pt modelId="{CD273D7E-0E0E-46E8-A213-9918E262078C}" type="sibTrans" cxnId="{75640329-D36E-4E36-9943-0FA22CA6A5B3}">
      <dgm:prSet/>
      <dgm:spPr/>
      <dgm:t>
        <a:bodyPr/>
        <a:lstStyle/>
        <a:p>
          <a:endParaRPr lang="en-US"/>
        </a:p>
      </dgm:t>
    </dgm:pt>
    <dgm:pt modelId="{D8C6407B-47EA-4BE6-917E-4DDDD54670C9}">
      <dgm:prSet phldrT="[Text]"/>
      <dgm:spPr/>
      <dgm:t>
        <a:bodyPr/>
        <a:lstStyle/>
        <a:p>
          <a:r>
            <a:rPr lang="en-US" dirty="0"/>
            <a:t>Firewall and router log entries</a:t>
          </a:r>
        </a:p>
      </dgm:t>
    </dgm:pt>
    <dgm:pt modelId="{78C88AFC-D883-40E8-8754-47D08B357680}" type="parTrans" cxnId="{AE1F5E69-9A5C-495D-B5E8-31F8AF12DF01}">
      <dgm:prSet/>
      <dgm:spPr/>
      <dgm:t>
        <a:bodyPr/>
        <a:lstStyle/>
        <a:p>
          <a:endParaRPr lang="en-US"/>
        </a:p>
      </dgm:t>
    </dgm:pt>
    <dgm:pt modelId="{CD9493C0-7BDC-47DF-9C88-4CD3FC61DECD}" type="sibTrans" cxnId="{AE1F5E69-9A5C-495D-B5E8-31F8AF12DF01}">
      <dgm:prSet/>
      <dgm:spPr/>
      <dgm:t>
        <a:bodyPr/>
        <a:lstStyle/>
        <a:p>
          <a:endParaRPr lang="en-US"/>
        </a:p>
      </dgm:t>
    </dgm:pt>
    <dgm:pt modelId="{D8FC0D06-98AE-4436-B251-AD9F33DE284C}">
      <dgm:prSet phldrT="[Text]"/>
      <dgm:spPr/>
      <dgm:t>
        <a:bodyPr/>
        <a:lstStyle/>
        <a:p>
          <a:r>
            <a:rPr lang="en-US" dirty="0"/>
            <a:t>User reports of system and network </a:t>
          </a:r>
          <a:r>
            <a:rPr lang="en-US" dirty="0" err="1"/>
            <a:t>unavailablity</a:t>
          </a:r>
          <a:endParaRPr lang="en-US" dirty="0"/>
        </a:p>
      </dgm:t>
    </dgm:pt>
    <dgm:pt modelId="{9D5066CC-9A2A-4E64-A8F4-6A98A43834FC}" type="parTrans" cxnId="{131F38A7-B50F-44B5-AA50-A27519D96743}">
      <dgm:prSet/>
      <dgm:spPr/>
      <dgm:t>
        <a:bodyPr/>
        <a:lstStyle/>
        <a:p>
          <a:endParaRPr lang="en-US"/>
        </a:p>
      </dgm:t>
    </dgm:pt>
    <dgm:pt modelId="{22EA91AA-47D2-4968-BB6A-06B5F29FDB2E}" type="sibTrans" cxnId="{131F38A7-B50F-44B5-AA50-A27519D96743}">
      <dgm:prSet/>
      <dgm:spPr/>
      <dgm:t>
        <a:bodyPr/>
        <a:lstStyle/>
        <a:p>
          <a:endParaRPr lang="en-US"/>
        </a:p>
      </dgm:t>
    </dgm:pt>
    <dgm:pt modelId="{6A5663B1-B0DF-4C0A-A471-2BB0779D1AC9}">
      <dgm:prSet phldrT="[Text]"/>
      <dgm:spPr/>
      <dgm:t>
        <a:bodyPr/>
        <a:lstStyle/>
        <a:p>
          <a:r>
            <a:rPr lang="en-US" dirty="0"/>
            <a:t>DoS against the operating system or application of a particular host</a:t>
          </a:r>
        </a:p>
      </dgm:t>
    </dgm:pt>
    <dgm:pt modelId="{479BB9EC-3CA3-4615-8C33-684F1F21D9C3}" type="parTrans" cxnId="{8ECE9486-9619-4808-9CDD-FA4BFF181905}">
      <dgm:prSet/>
      <dgm:spPr/>
      <dgm:t>
        <a:bodyPr/>
        <a:lstStyle/>
        <a:p>
          <a:endParaRPr lang="en-US"/>
        </a:p>
      </dgm:t>
    </dgm:pt>
    <dgm:pt modelId="{F27C7D9B-DFBD-42DB-961E-E292F14E0777}" type="sibTrans" cxnId="{8ECE9486-9619-4808-9CDD-FA4BFF181905}">
      <dgm:prSet/>
      <dgm:spPr/>
      <dgm:t>
        <a:bodyPr/>
        <a:lstStyle/>
        <a:p>
          <a:endParaRPr lang="en-US"/>
        </a:p>
      </dgm:t>
    </dgm:pt>
    <dgm:pt modelId="{D5DE7653-C4AB-4ACE-8BF3-586343FCF0BB}">
      <dgm:prSet phldrT="[Text]"/>
      <dgm:spPr/>
      <dgm:t>
        <a:bodyPr/>
        <a:lstStyle/>
        <a:p>
          <a:r>
            <a:rPr lang="en-US" dirty="0"/>
            <a:t>User reports of system and application unavailability</a:t>
          </a:r>
        </a:p>
      </dgm:t>
    </dgm:pt>
    <dgm:pt modelId="{F9C11AC2-7733-4414-B5A0-0860929C138A}" type="parTrans" cxnId="{62ECF560-00D5-420D-B2D1-84C260F856C7}">
      <dgm:prSet/>
      <dgm:spPr/>
      <dgm:t>
        <a:bodyPr/>
        <a:lstStyle/>
        <a:p>
          <a:endParaRPr lang="en-US"/>
        </a:p>
      </dgm:t>
    </dgm:pt>
    <dgm:pt modelId="{E5C90686-97E8-4D41-8994-B64124900BAC}" type="sibTrans" cxnId="{62ECF560-00D5-420D-B2D1-84C260F856C7}">
      <dgm:prSet/>
      <dgm:spPr/>
      <dgm:t>
        <a:bodyPr/>
        <a:lstStyle/>
        <a:p>
          <a:endParaRPr lang="en-US"/>
        </a:p>
      </dgm:t>
    </dgm:pt>
    <dgm:pt modelId="{B8EBE02D-9CA5-4A14-A29C-067EF689E478}">
      <dgm:prSet phldrT="[Text]"/>
      <dgm:spPr/>
      <dgm:t>
        <a:bodyPr/>
        <a:lstStyle/>
        <a:p>
          <a:r>
            <a:rPr lang="en-US" dirty="0"/>
            <a:t>Unexplained connection losses</a:t>
          </a:r>
        </a:p>
      </dgm:t>
    </dgm:pt>
    <dgm:pt modelId="{9B5DF33B-4976-49E2-B2EA-F18BD3C067E3}" type="parTrans" cxnId="{987B0FE4-291A-4749-B1C8-A0C8878134D2}">
      <dgm:prSet/>
      <dgm:spPr/>
      <dgm:t>
        <a:bodyPr/>
        <a:lstStyle/>
        <a:p>
          <a:endParaRPr lang="en-US"/>
        </a:p>
      </dgm:t>
    </dgm:pt>
    <dgm:pt modelId="{0638D5B7-5313-4228-A94D-91E1BF3ED799}" type="sibTrans" cxnId="{987B0FE4-291A-4749-B1C8-A0C8878134D2}">
      <dgm:prSet/>
      <dgm:spPr/>
      <dgm:t>
        <a:bodyPr/>
        <a:lstStyle/>
        <a:p>
          <a:endParaRPr lang="en-US"/>
        </a:p>
      </dgm:t>
    </dgm:pt>
    <dgm:pt modelId="{F3930E2B-E905-496D-A9D2-05E11C29CC19}">
      <dgm:prSet phldrT="[Text]"/>
      <dgm:spPr/>
      <dgm:t>
        <a:bodyPr/>
        <a:lstStyle/>
        <a:p>
          <a:r>
            <a:rPr lang="en-US" dirty="0"/>
            <a:t>Increased Network bandwidth utilization</a:t>
          </a:r>
        </a:p>
      </dgm:t>
    </dgm:pt>
    <dgm:pt modelId="{AB01B90C-9A95-4C60-B851-F76B2C5CF91A}" type="parTrans" cxnId="{FC5483AF-474F-4868-ADCF-5A3E56535ACD}">
      <dgm:prSet/>
      <dgm:spPr/>
      <dgm:t>
        <a:bodyPr/>
        <a:lstStyle/>
        <a:p>
          <a:endParaRPr lang="en-US"/>
        </a:p>
      </dgm:t>
    </dgm:pt>
    <dgm:pt modelId="{128FC297-7689-4DC6-A856-AB6C80C45FFA}" type="sibTrans" cxnId="{FC5483AF-474F-4868-ADCF-5A3E56535ACD}">
      <dgm:prSet/>
      <dgm:spPr/>
      <dgm:t>
        <a:bodyPr/>
        <a:lstStyle/>
        <a:p>
          <a:endParaRPr lang="en-US"/>
        </a:p>
      </dgm:t>
    </dgm:pt>
    <dgm:pt modelId="{3F7D5BDB-1731-489B-98B7-4ABF9D0AAC89}">
      <dgm:prSet phldrT="[Text]"/>
      <dgm:spPr/>
      <dgm:t>
        <a:bodyPr/>
        <a:lstStyle/>
        <a:p>
          <a:r>
            <a:rPr lang="en-US" dirty="0"/>
            <a:t>Large number of connections to a single host</a:t>
          </a:r>
        </a:p>
      </dgm:t>
    </dgm:pt>
    <dgm:pt modelId="{A56023F0-ED0F-42A6-989B-29FDD89CE215}" type="parTrans" cxnId="{2B55BFF7-92A5-425D-858E-3A6391FF1E4E}">
      <dgm:prSet/>
      <dgm:spPr/>
      <dgm:t>
        <a:bodyPr/>
        <a:lstStyle/>
        <a:p>
          <a:endParaRPr lang="en-US"/>
        </a:p>
      </dgm:t>
    </dgm:pt>
    <dgm:pt modelId="{08477B71-D1E8-4E14-B847-D366F6DBE314}" type="sibTrans" cxnId="{2B55BFF7-92A5-425D-858E-3A6391FF1E4E}">
      <dgm:prSet/>
      <dgm:spPr/>
      <dgm:t>
        <a:bodyPr/>
        <a:lstStyle/>
        <a:p>
          <a:endParaRPr lang="en-US"/>
        </a:p>
      </dgm:t>
    </dgm:pt>
    <dgm:pt modelId="{B17706F8-011F-4E81-AD26-61B50E5F1339}">
      <dgm:prSet phldrT="[Text]"/>
      <dgm:spPr/>
      <dgm:t>
        <a:bodyPr/>
        <a:lstStyle/>
        <a:p>
          <a:r>
            <a:rPr lang="en-US" dirty="0"/>
            <a:t>Packets with unusual source addressed</a:t>
          </a:r>
        </a:p>
      </dgm:t>
    </dgm:pt>
    <dgm:pt modelId="{3E1606EC-2680-490E-A902-30D7CBE278CB}" type="parTrans" cxnId="{2AE4FDE7-24AD-4EFF-92E2-FF06743859D7}">
      <dgm:prSet/>
      <dgm:spPr/>
    </dgm:pt>
    <dgm:pt modelId="{FFDEDE4F-F015-4D42-A61E-35ABB0FA6050}" type="sibTrans" cxnId="{2AE4FDE7-24AD-4EFF-92E2-FF06743859D7}">
      <dgm:prSet/>
      <dgm:spPr/>
    </dgm:pt>
    <dgm:pt modelId="{09370BA9-03F7-413F-B4A3-92BA7D57CA79}">
      <dgm:prSet phldrT="[Text]"/>
      <dgm:spPr/>
      <dgm:t>
        <a:bodyPr/>
        <a:lstStyle/>
        <a:p>
          <a:r>
            <a:rPr lang="en-US" dirty="0"/>
            <a:t>Packets with nonexistent destination addresses</a:t>
          </a:r>
        </a:p>
      </dgm:t>
    </dgm:pt>
    <dgm:pt modelId="{462E4A3E-9E3D-4961-8C84-7F775D388B6F}" type="parTrans" cxnId="{F47319FF-E08D-4948-BD21-C8407D7F5EF6}">
      <dgm:prSet/>
      <dgm:spPr/>
    </dgm:pt>
    <dgm:pt modelId="{97A92CF9-5AE2-4D14-864F-C5392C70FEF2}" type="sibTrans" cxnId="{F47319FF-E08D-4948-BD21-C8407D7F5EF6}">
      <dgm:prSet/>
      <dgm:spPr/>
    </dgm:pt>
    <dgm:pt modelId="{64578C66-4330-4570-ACD9-8B1BC15EBAB9}">
      <dgm:prSet phldrT="[Text]"/>
      <dgm:spPr/>
      <dgm:t>
        <a:bodyPr/>
        <a:lstStyle/>
        <a:p>
          <a:r>
            <a:rPr lang="en-US" dirty="0"/>
            <a:t>Network Intrusion detection alerts</a:t>
          </a:r>
        </a:p>
      </dgm:t>
    </dgm:pt>
    <dgm:pt modelId="{02736B94-E92E-490B-8FAA-8FD07C55A0F3}" type="parTrans" cxnId="{1C0B2D78-9C2A-499F-886F-99B2FF300C73}">
      <dgm:prSet/>
      <dgm:spPr/>
    </dgm:pt>
    <dgm:pt modelId="{9A735091-FA87-4493-8DB7-E10A567D3F21}" type="sibTrans" cxnId="{1C0B2D78-9C2A-499F-886F-99B2FF300C73}">
      <dgm:prSet/>
      <dgm:spPr/>
    </dgm:pt>
    <dgm:pt modelId="{2CEF9087-24D4-4D3E-9A8F-2B03EA8BA35D}">
      <dgm:prSet phldrT="[Text]"/>
      <dgm:spPr/>
      <dgm:t>
        <a:bodyPr/>
        <a:lstStyle/>
        <a:p>
          <a:r>
            <a:rPr lang="en-US" dirty="0"/>
            <a:t>Operating system log entries</a:t>
          </a:r>
        </a:p>
      </dgm:t>
    </dgm:pt>
    <dgm:pt modelId="{0409F9B2-F113-4C31-AE47-6B11A69A9635}" type="parTrans" cxnId="{697FE921-A363-419B-818F-637599CF4624}">
      <dgm:prSet/>
      <dgm:spPr/>
    </dgm:pt>
    <dgm:pt modelId="{07679E5A-5ACD-4294-90BE-EB28C85C91DA}" type="sibTrans" cxnId="{697FE921-A363-419B-818F-637599CF4624}">
      <dgm:prSet/>
      <dgm:spPr/>
    </dgm:pt>
    <dgm:pt modelId="{31F3383A-CBEB-4C02-B525-F5FE0DB89A86}">
      <dgm:prSet phldrT="[Text]"/>
      <dgm:spPr/>
      <dgm:t>
        <a:bodyPr/>
        <a:lstStyle/>
        <a:p>
          <a:r>
            <a:rPr lang="en-US" dirty="0"/>
            <a:t>Network and host intrusion detection alerts</a:t>
          </a:r>
        </a:p>
      </dgm:t>
    </dgm:pt>
    <dgm:pt modelId="{22E168B7-4A83-4E67-A9E5-EA869CD1C17A}" type="parTrans" cxnId="{55BEC88D-059A-4705-8CC9-11D5803C8FBD}">
      <dgm:prSet/>
      <dgm:spPr/>
    </dgm:pt>
    <dgm:pt modelId="{ACE1D127-EB9F-4C50-ACC9-94625936792B}" type="sibTrans" cxnId="{55BEC88D-059A-4705-8CC9-11D5803C8FBD}">
      <dgm:prSet/>
      <dgm:spPr/>
    </dgm:pt>
    <dgm:pt modelId="{D8E812C8-3402-472C-A25D-326BD9924359}">
      <dgm:prSet phldrT="[Text]"/>
      <dgm:spPr/>
      <dgm:t>
        <a:bodyPr/>
        <a:lstStyle/>
        <a:p>
          <a:r>
            <a:rPr lang="en-US" dirty="0"/>
            <a:t>Packets with unusual source addresses</a:t>
          </a:r>
        </a:p>
      </dgm:t>
    </dgm:pt>
    <dgm:pt modelId="{67315C31-FDC7-467D-8538-8C26F4DC57FD}" type="parTrans" cxnId="{FD1937AA-CE3E-44EC-A71D-4B5FF7A935B1}">
      <dgm:prSet/>
      <dgm:spPr/>
    </dgm:pt>
    <dgm:pt modelId="{6583060A-D05B-4811-A506-0970F95BED9F}" type="sibTrans" cxnId="{FD1937AA-CE3E-44EC-A71D-4B5FF7A935B1}">
      <dgm:prSet/>
      <dgm:spPr/>
    </dgm:pt>
    <dgm:pt modelId="{39585FBB-EA36-4A48-8360-61FC69CFF0CF}" type="pres">
      <dgm:prSet presAssocID="{86776036-EF58-4F37-9A96-9E9300661ABA}" presName="Name0" presStyleCnt="0">
        <dgm:presLayoutVars>
          <dgm:dir/>
          <dgm:animLvl val="lvl"/>
          <dgm:resizeHandles val="exact"/>
        </dgm:presLayoutVars>
      </dgm:prSet>
      <dgm:spPr/>
    </dgm:pt>
    <dgm:pt modelId="{A0830060-8FD6-4B41-AEFF-F72050E94DC5}" type="pres">
      <dgm:prSet presAssocID="{9CB0B7B4-BF3B-471D-8695-C9F7F1B81BFB}" presName="composite" presStyleCnt="0"/>
      <dgm:spPr/>
    </dgm:pt>
    <dgm:pt modelId="{92F10747-3D8D-483E-853A-E5519900D6E2}" type="pres">
      <dgm:prSet presAssocID="{9CB0B7B4-BF3B-471D-8695-C9F7F1B81BFB}" presName="parTx" presStyleLbl="alignNode1" presStyleIdx="0" presStyleCnt="3">
        <dgm:presLayoutVars>
          <dgm:chMax val="0"/>
          <dgm:chPref val="0"/>
          <dgm:bulletEnabled val="1"/>
        </dgm:presLayoutVars>
      </dgm:prSet>
      <dgm:spPr/>
    </dgm:pt>
    <dgm:pt modelId="{15CAC9DD-0825-4490-BB24-4017B8CC5AD1}" type="pres">
      <dgm:prSet presAssocID="{9CB0B7B4-BF3B-471D-8695-C9F7F1B81BFB}" presName="desTx" presStyleLbl="alignAccFollowNode1" presStyleIdx="0" presStyleCnt="3">
        <dgm:presLayoutVars>
          <dgm:bulletEnabled val="1"/>
        </dgm:presLayoutVars>
      </dgm:prSet>
      <dgm:spPr/>
    </dgm:pt>
    <dgm:pt modelId="{4CEF9BC6-1EF1-419E-BCAA-4A111254FAA9}" type="pres">
      <dgm:prSet presAssocID="{02F4F49F-1058-4414-8D19-D5D31D76AB07}" presName="space" presStyleCnt="0"/>
      <dgm:spPr/>
    </dgm:pt>
    <dgm:pt modelId="{876277D9-4CD7-495D-BE87-8C3B2D4220C8}" type="pres">
      <dgm:prSet presAssocID="{D8EE39C5-E02A-41A5-855B-5C6B3661C253}" presName="composite" presStyleCnt="0"/>
      <dgm:spPr/>
    </dgm:pt>
    <dgm:pt modelId="{F5E251B9-ADAB-4830-A517-333C64270E54}" type="pres">
      <dgm:prSet presAssocID="{D8EE39C5-E02A-41A5-855B-5C6B3661C253}" presName="parTx" presStyleLbl="alignNode1" presStyleIdx="1" presStyleCnt="3">
        <dgm:presLayoutVars>
          <dgm:chMax val="0"/>
          <dgm:chPref val="0"/>
          <dgm:bulletEnabled val="1"/>
        </dgm:presLayoutVars>
      </dgm:prSet>
      <dgm:spPr/>
    </dgm:pt>
    <dgm:pt modelId="{7519A3F4-8EF6-4D09-8274-DD1C4976C0B2}" type="pres">
      <dgm:prSet presAssocID="{D8EE39C5-E02A-41A5-855B-5C6B3661C253}" presName="desTx" presStyleLbl="alignAccFollowNode1" presStyleIdx="1" presStyleCnt="3">
        <dgm:presLayoutVars>
          <dgm:bulletEnabled val="1"/>
        </dgm:presLayoutVars>
      </dgm:prSet>
      <dgm:spPr/>
    </dgm:pt>
    <dgm:pt modelId="{65E0B96E-24CE-4171-8E4D-E409D678F5DF}" type="pres">
      <dgm:prSet presAssocID="{CD273D7E-0E0E-46E8-A213-9918E262078C}" presName="space" presStyleCnt="0"/>
      <dgm:spPr/>
    </dgm:pt>
    <dgm:pt modelId="{18EF8E2C-79C9-4E6A-92EB-2EFC05229C5C}" type="pres">
      <dgm:prSet presAssocID="{6A5663B1-B0DF-4C0A-A471-2BB0779D1AC9}" presName="composite" presStyleCnt="0"/>
      <dgm:spPr/>
    </dgm:pt>
    <dgm:pt modelId="{7548E52F-65A5-42B3-A491-4F95F7DDA306}" type="pres">
      <dgm:prSet presAssocID="{6A5663B1-B0DF-4C0A-A471-2BB0779D1AC9}" presName="parTx" presStyleLbl="alignNode1" presStyleIdx="2" presStyleCnt="3">
        <dgm:presLayoutVars>
          <dgm:chMax val="0"/>
          <dgm:chPref val="0"/>
          <dgm:bulletEnabled val="1"/>
        </dgm:presLayoutVars>
      </dgm:prSet>
      <dgm:spPr/>
    </dgm:pt>
    <dgm:pt modelId="{589C9AE4-797C-4934-8B86-142D87CB3F2A}" type="pres">
      <dgm:prSet presAssocID="{6A5663B1-B0DF-4C0A-A471-2BB0779D1AC9}" presName="desTx" presStyleLbl="alignAccFollowNode1" presStyleIdx="2" presStyleCnt="3">
        <dgm:presLayoutVars>
          <dgm:bulletEnabled val="1"/>
        </dgm:presLayoutVars>
      </dgm:prSet>
      <dgm:spPr/>
    </dgm:pt>
  </dgm:ptLst>
  <dgm:cxnLst>
    <dgm:cxn modelId="{A7415C01-E851-43EA-B5EC-178A60D97BE5}" type="presOf" srcId="{6A5663B1-B0DF-4C0A-A471-2BB0779D1AC9}" destId="{7548E52F-65A5-42B3-A491-4F95F7DDA306}" srcOrd="0" destOrd="0" presId="urn:microsoft.com/office/officeart/2005/8/layout/hList1"/>
    <dgm:cxn modelId="{35517B08-33CF-4C8B-B9D9-CE151389DB1C}" type="presOf" srcId="{72394B0B-D77F-4975-BEC2-28405807C033}" destId="{15CAC9DD-0825-4490-BB24-4017B8CC5AD1}" srcOrd="0" destOrd="4" presId="urn:microsoft.com/office/officeart/2005/8/layout/hList1"/>
    <dgm:cxn modelId="{1F36460C-FC0C-4D51-B272-6D5734042793}" srcId="{9CB0B7B4-BF3B-471D-8695-C9F7F1B81BFB}" destId="{30C2A637-1721-4C40-984F-8BBF4B88AE50}" srcOrd="0" destOrd="0" parTransId="{666865A6-C5CC-4972-8336-3A00C7DC5A18}" sibTransId="{F771F071-F3E9-4FAD-81BB-15723125A056}"/>
    <dgm:cxn modelId="{E1ABF710-C563-4F4C-AAF0-05EF1F8958D3}" type="presOf" srcId="{3F7D5BDB-1731-489B-98B7-4ABF9D0AAC89}" destId="{15CAC9DD-0825-4490-BB24-4017B8CC5AD1}" srcOrd="0" destOrd="3" presId="urn:microsoft.com/office/officeart/2005/8/layout/hList1"/>
    <dgm:cxn modelId="{AB9B8317-8415-46A7-972F-F1C73F3C20AA}" type="presOf" srcId="{9CB0B7B4-BF3B-471D-8695-C9F7F1B81BFB}" destId="{92F10747-3D8D-483E-853A-E5519900D6E2}" srcOrd="0" destOrd="0" presId="urn:microsoft.com/office/officeart/2005/8/layout/hList1"/>
    <dgm:cxn modelId="{697FE921-A363-419B-818F-637599CF4624}" srcId="{6A5663B1-B0DF-4C0A-A471-2BB0779D1AC9}" destId="{2CEF9087-24D4-4D3E-9A8F-2B03EA8BA35D}" srcOrd="1" destOrd="0" parTransId="{0409F9B2-F113-4C31-AE47-6B11A69A9635}" sibTransId="{07679E5A-5ACD-4294-90BE-EB28C85C91DA}"/>
    <dgm:cxn modelId="{E7A7BF25-9AB7-4038-9B1C-BA096686DFD5}" type="presOf" srcId="{64578C66-4330-4570-ACD9-8B1BC15EBAB9}" destId="{7519A3F4-8EF6-4D09-8274-DD1C4976C0B2}" srcOrd="0" destOrd="3" presId="urn:microsoft.com/office/officeart/2005/8/layout/hList1"/>
    <dgm:cxn modelId="{75640329-D36E-4E36-9943-0FA22CA6A5B3}" srcId="{86776036-EF58-4F37-9A96-9E9300661ABA}" destId="{D8EE39C5-E02A-41A5-855B-5C6B3661C253}" srcOrd="1" destOrd="0" parTransId="{E35A00FE-3661-4B2F-AB6E-4367DBCC576E}" sibTransId="{CD273D7E-0E0E-46E8-A213-9918E262078C}"/>
    <dgm:cxn modelId="{F5EFF43E-65DB-4DD6-A390-B0FF61B7EFE8}" type="presOf" srcId="{B17706F8-011F-4E81-AD26-61B50E5F1339}" destId="{7519A3F4-8EF6-4D09-8274-DD1C4976C0B2}" srcOrd="0" destOrd="1" presId="urn:microsoft.com/office/officeart/2005/8/layout/hList1"/>
    <dgm:cxn modelId="{3EAEFE5B-E045-4493-85A5-A3B6AC940CE7}" type="presOf" srcId="{2CEF9087-24D4-4D3E-9A8F-2B03EA8BA35D}" destId="{589C9AE4-797C-4934-8B86-142D87CB3F2A}" srcOrd="0" destOrd="1" presId="urn:microsoft.com/office/officeart/2005/8/layout/hList1"/>
    <dgm:cxn modelId="{62ECF560-00D5-420D-B2D1-84C260F856C7}" srcId="{6A5663B1-B0DF-4C0A-A471-2BB0779D1AC9}" destId="{D5DE7653-C4AB-4ACE-8BF3-586343FCF0BB}" srcOrd="0" destOrd="0" parTransId="{F9C11AC2-7733-4414-B5A0-0860929C138A}" sibTransId="{E5C90686-97E8-4D41-8994-B64124900BAC}"/>
    <dgm:cxn modelId="{5CC1BB42-FDDD-472B-86C1-E429E8B7E50A}" type="presOf" srcId="{D5DE7653-C4AB-4ACE-8BF3-586343FCF0BB}" destId="{589C9AE4-797C-4934-8B86-142D87CB3F2A}" srcOrd="0" destOrd="0" presId="urn:microsoft.com/office/officeart/2005/8/layout/hList1"/>
    <dgm:cxn modelId="{AE1F5E69-9A5C-495D-B5E8-31F8AF12DF01}" srcId="{D8EE39C5-E02A-41A5-855B-5C6B3661C253}" destId="{D8C6407B-47EA-4BE6-917E-4DDDD54670C9}" srcOrd="0" destOrd="0" parTransId="{78C88AFC-D883-40E8-8754-47D08B357680}" sibTransId="{CD9493C0-7BDC-47DF-9C88-4CD3FC61DECD}"/>
    <dgm:cxn modelId="{A774C04B-E61D-4EEB-A78E-F10F0673EA1C}" type="presOf" srcId="{31F3383A-CBEB-4C02-B525-F5FE0DB89A86}" destId="{589C9AE4-797C-4934-8B86-142D87CB3F2A}" srcOrd="0" destOrd="2" presId="urn:microsoft.com/office/officeart/2005/8/layout/hList1"/>
    <dgm:cxn modelId="{79CB586E-0C74-4A19-9278-450A5239091D}" srcId="{9CB0B7B4-BF3B-471D-8695-C9F7F1B81BFB}" destId="{72394B0B-D77F-4975-BEC2-28405807C033}" srcOrd="4" destOrd="0" parTransId="{10101181-01AF-48D2-9C14-C14567739EAC}" sibTransId="{FC572507-F1C2-4B6F-A187-D68BEBDE76FB}"/>
    <dgm:cxn modelId="{1C0B2D78-9C2A-499F-886F-99B2FF300C73}" srcId="{D8EE39C5-E02A-41A5-855B-5C6B3661C253}" destId="{64578C66-4330-4570-ACD9-8B1BC15EBAB9}" srcOrd="3" destOrd="0" parTransId="{02736B94-E92E-490B-8FAA-8FD07C55A0F3}" sibTransId="{9A735091-FA87-4493-8DB7-E10A567D3F21}"/>
    <dgm:cxn modelId="{EEAA8279-08FE-4667-AA3C-2EA0B2788774}" type="presOf" srcId="{D8E812C8-3402-472C-A25D-326BD9924359}" destId="{589C9AE4-797C-4934-8B86-142D87CB3F2A}" srcOrd="0" destOrd="3" presId="urn:microsoft.com/office/officeart/2005/8/layout/hList1"/>
    <dgm:cxn modelId="{8ECE9486-9619-4808-9CDD-FA4BFF181905}" srcId="{86776036-EF58-4F37-9A96-9E9300661ABA}" destId="{6A5663B1-B0DF-4C0A-A471-2BB0779D1AC9}" srcOrd="2" destOrd="0" parTransId="{479BB9EC-3CA3-4615-8C33-684F1F21D9C3}" sibTransId="{F27C7D9B-DFBD-42DB-961E-E292F14E0777}"/>
    <dgm:cxn modelId="{55BEC88D-059A-4705-8CC9-11D5803C8FBD}" srcId="{6A5663B1-B0DF-4C0A-A471-2BB0779D1AC9}" destId="{31F3383A-CBEB-4C02-B525-F5FE0DB89A86}" srcOrd="2" destOrd="0" parTransId="{22E168B7-4A83-4E67-A9E5-EA869CD1C17A}" sibTransId="{ACE1D127-EB9F-4C50-ACC9-94625936792B}"/>
    <dgm:cxn modelId="{D8BCAE9F-802D-4459-A445-9B7D7ADC55C2}" type="presOf" srcId="{D8EE39C5-E02A-41A5-855B-5C6B3661C253}" destId="{F5E251B9-ADAB-4830-A517-333C64270E54}" srcOrd="0" destOrd="0" presId="urn:microsoft.com/office/officeart/2005/8/layout/hList1"/>
    <dgm:cxn modelId="{131F38A7-B50F-44B5-AA50-A27519D96743}" srcId="{D8EE39C5-E02A-41A5-855B-5C6B3661C253}" destId="{D8FC0D06-98AE-4436-B251-AD9F33DE284C}" srcOrd="4" destOrd="0" parTransId="{9D5066CC-9A2A-4E64-A8F4-6A98A43834FC}" sibTransId="{22EA91AA-47D2-4968-BB6A-06B5F29FDB2E}"/>
    <dgm:cxn modelId="{FD1937AA-CE3E-44EC-A71D-4B5FF7A935B1}" srcId="{6A5663B1-B0DF-4C0A-A471-2BB0779D1AC9}" destId="{D8E812C8-3402-472C-A25D-326BD9924359}" srcOrd="3" destOrd="0" parTransId="{67315C31-FDC7-467D-8538-8C26F4DC57FD}" sibTransId="{6583060A-D05B-4811-A506-0970F95BED9F}"/>
    <dgm:cxn modelId="{7E0DF7AE-E4EA-4EE7-BC79-D8A72D2F7859}" type="presOf" srcId="{B8EBE02D-9CA5-4A14-A29C-067EF689E478}" destId="{15CAC9DD-0825-4490-BB24-4017B8CC5AD1}" srcOrd="0" destOrd="1" presId="urn:microsoft.com/office/officeart/2005/8/layout/hList1"/>
    <dgm:cxn modelId="{FC5483AF-474F-4868-ADCF-5A3E56535ACD}" srcId="{9CB0B7B4-BF3B-471D-8695-C9F7F1B81BFB}" destId="{F3930E2B-E905-496D-A9D2-05E11C29CC19}" srcOrd="2" destOrd="0" parTransId="{AB01B90C-9A95-4C60-B851-F76B2C5CF91A}" sibTransId="{128FC297-7689-4DC6-A856-AB6C80C45FFA}"/>
    <dgm:cxn modelId="{D856ABB0-00F9-4D70-A093-74E3A2A2EA3D}" srcId="{86776036-EF58-4F37-9A96-9E9300661ABA}" destId="{9CB0B7B4-BF3B-471D-8695-C9F7F1B81BFB}" srcOrd="0" destOrd="0" parTransId="{161B4EFA-5C52-4B5D-BFD3-6DB99BB6810E}" sibTransId="{02F4F49F-1058-4414-8D19-D5D31D76AB07}"/>
    <dgm:cxn modelId="{1F1302BF-320C-4B61-92B1-1B86E34252F1}" type="presOf" srcId="{D8C6407B-47EA-4BE6-917E-4DDDD54670C9}" destId="{7519A3F4-8EF6-4D09-8274-DD1C4976C0B2}" srcOrd="0" destOrd="0" presId="urn:microsoft.com/office/officeart/2005/8/layout/hList1"/>
    <dgm:cxn modelId="{90D330C4-6423-40A4-AC65-C630BE772F1A}" type="presOf" srcId="{D8FC0D06-98AE-4436-B251-AD9F33DE284C}" destId="{7519A3F4-8EF6-4D09-8274-DD1C4976C0B2}" srcOrd="0" destOrd="4" presId="urn:microsoft.com/office/officeart/2005/8/layout/hList1"/>
    <dgm:cxn modelId="{946788E3-8E0A-40B0-927B-BCBA475F9280}" type="presOf" srcId="{86776036-EF58-4F37-9A96-9E9300661ABA}" destId="{39585FBB-EA36-4A48-8360-61FC69CFF0CF}" srcOrd="0" destOrd="0" presId="urn:microsoft.com/office/officeart/2005/8/layout/hList1"/>
    <dgm:cxn modelId="{987B0FE4-291A-4749-B1C8-A0C8878134D2}" srcId="{9CB0B7B4-BF3B-471D-8695-C9F7F1B81BFB}" destId="{B8EBE02D-9CA5-4A14-A29C-067EF689E478}" srcOrd="1" destOrd="0" parTransId="{9B5DF33B-4976-49E2-B2EA-F18BD3C067E3}" sibTransId="{0638D5B7-5313-4228-A94D-91E1BF3ED799}"/>
    <dgm:cxn modelId="{2AE4FDE7-24AD-4EFF-92E2-FF06743859D7}" srcId="{D8EE39C5-E02A-41A5-855B-5C6B3661C253}" destId="{B17706F8-011F-4E81-AD26-61B50E5F1339}" srcOrd="1" destOrd="0" parTransId="{3E1606EC-2680-490E-A902-30D7CBE278CB}" sibTransId="{FFDEDE4F-F015-4D42-A61E-35ABB0FA6050}"/>
    <dgm:cxn modelId="{D21F60EE-5541-4907-8B6B-7F8FA4B6D740}" type="presOf" srcId="{30C2A637-1721-4C40-984F-8BBF4B88AE50}" destId="{15CAC9DD-0825-4490-BB24-4017B8CC5AD1}" srcOrd="0" destOrd="0" presId="urn:microsoft.com/office/officeart/2005/8/layout/hList1"/>
    <dgm:cxn modelId="{AAF5E9F4-61F3-4334-B865-128131E7AE67}" type="presOf" srcId="{F3930E2B-E905-496D-A9D2-05E11C29CC19}" destId="{15CAC9DD-0825-4490-BB24-4017B8CC5AD1}" srcOrd="0" destOrd="2" presId="urn:microsoft.com/office/officeart/2005/8/layout/hList1"/>
    <dgm:cxn modelId="{2B55BFF7-92A5-425D-858E-3A6391FF1E4E}" srcId="{9CB0B7B4-BF3B-471D-8695-C9F7F1B81BFB}" destId="{3F7D5BDB-1731-489B-98B7-4ABF9D0AAC89}" srcOrd="3" destOrd="0" parTransId="{A56023F0-ED0F-42A6-989B-29FDD89CE215}" sibTransId="{08477B71-D1E8-4E14-B847-D366F6DBE314}"/>
    <dgm:cxn modelId="{4AEA58FB-9708-4C81-BD59-77D80C2E585D}" type="presOf" srcId="{09370BA9-03F7-413F-B4A3-92BA7D57CA79}" destId="{7519A3F4-8EF6-4D09-8274-DD1C4976C0B2}" srcOrd="0" destOrd="2" presId="urn:microsoft.com/office/officeart/2005/8/layout/hList1"/>
    <dgm:cxn modelId="{F47319FF-E08D-4948-BD21-C8407D7F5EF6}" srcId="{D8EE39C5-E02A-41A5-855B-5C6B3661C253}" destId="{09370BA9-03F7-413F-B4A3-92BA7D57CA79}" srcOrd="2" destOrd="0" parTransId="{462E4A3E-9E3D-4961-8C84-7F775D388B6F}" sibTransId="{97A92CF9-5AE2-4D14-864F-C5392C70FEF2}"/>
    <dgm:cxn modelId="{18ADEFE8-ABCB-46B9-9ABC-E2C61A2F5315}" type="presParOf" srcId="{39585FBB-EA36-4A48-8360-61FC69CFF0CF}" destId="{A0830060-8FD6-4B41-AEFF-F72050E94DC5}" srcOrd="0" destOrd="0" presId="urn:microsoft.com/office/officeart/2005/8/layout/hList1"/>
    <dgm:cxn modelId="{34211D08-3E77-4D20-BCE7-858DCEF08027}" type="presParOf" srcId="{A0830060-8FD6-4B41-AEFF-F72050E94DC5}" destId="{92F10747-3D8D-483E-853A-E5519900D6E2}" srcOrd="0" destOrd="0" presId="urn:microsoft.com/office/officeart/2005/8/layout/hList1"/>
    <dgm:cxn modelId="{83855042-F567-4BA2-BBEE-25A7527229ED}" type="presParOf" srcId="{A0830060-8FD6-4B41-AEFF-F72050E94DC5}" destId="{15CAC9DD-0825-4490-BB24-4017B8CC5AD1}" srcOrd="1" destOrd="0" presId="urn:microsoft.com/office/officeart/2005/8/layout/hList1"/>
    <dgm:cxn modelId="{740B3676-37BE-4039-9892-1C4F31034CE7}" type="presParOf" srcId="{39585FBB-EA36-4A48-8360-61FC69CFF0CF}" destId="{4CEF9BC6-1EF1-419E-BCAA-4A111254FAA9}" srcOrd="1" destOrd="0" presId="urn:microsoft.com/office/officeart/2005/8/layout/hList1"/>
    <dgm:cxn modelId="{584FDAF5-7907-4092-A1F1-BBFF56558F8E}" type="presParOf" srcId="{39585FBB-EA36-4A48-8360-61FC69CFF0CF}" destId="{876277D9-4CD7-495D-BE87-8C3B2D4220C8}" srcOrd="2" destOrd="0" presId="urn:microsoft.com/office/officeart/2005/8/layout/hList1"/>
    <dgm:cxn modelId="{35C800CF-1317-4DD5-A1A0-2BDCC9C6B0DD}" type="presParOf" srcId="{876277D9-4CD7-495D-BE87-8C3B2D4220C8}" destId="{F5E251B9-ADAB-4830-A517-333C64270E54}" srcOrd="0" destOrd="0" presId="urn:microsoft.com/office/officeart/2005/8/layout/hList1"/>
    <dgm:cxn modelId="{D60A4315-EEC1-430F-8931-03424D1D85FD}" type="presParOf" srcId="{876277D9-4CD7-495D-BE87-8C3B2D4220C8}" destId="{7519A3F4-8EF6-4D09-8274-DD1C4976C0B2}" srcOrd="1" destOrd="0" presId="urn:microsoft.com/office/officeart/2005/8/layout/hList1"/>
    <dgm:cxn modelId="{D51841D0-4A1B-4312-AD0A-CAB548CE2CAF}" type="presParOf" srcId="{39585FBB-EA36-4A48-8360-61FC69CFF0CF}" destId="{65E0B96E-24CE-4171-8E4D-E409D678F5DF}" srcOrd="3" destOrd="0" presId="urn:microsoft.com/office/officeart/2005/8/layout/hList1"/>
    <dgm:cxn modelId="{A0583035-D658-4BFD-82BF-2E14B2212A92}" type="presParOf" srcId="{39585FBB-EA36-4A48-8360-61FC69CFF0CF}" destId="{18EF8E2C-79C9-4E6A-92EB-2EFC05229C5C}" srcOrd="4" destOrd="0" presId="urn:microsoft.com/office/officeart/2005/8/layout/hList1"/>
    <dgm:cxn modelId="{2EDA38DF-54E4-4B20-9429-D61B4030B34A}" type="presParOf" srcId="{18EF8E2C-79C9-4E6A-92EB-2EFC05229C5C}" destId="{7548E52F-65A5-42B3-A491-4F95F7DDA306}" srcOrd="0" destOrd="0" presId="urn:microsoft.com/office/officeart/2005/8/layout/hList1"/>
    <dgm:cxn modelId="{80714AB7-3F59-4790-9F49-D4D0BB9F8474}" type="presParOf" srcId="{18EF8E2C-79C9-4E6A-92EB-2EFC05229C5C}" destId="{589C9AE4-797C-4934-8B86-142D87CB3F2A}"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A464798-8D5F-421F-A6A5-CA641D709326}" type="doc">
      <dgm:prSet loTypeId="urn:microsoft.com/office/officeart/2005/8/layout/vList5" loCatId="list" qsTypeId="urn:microsoft.com/office/officeart/2005/8/quickstyle/simple5" qsCatId="simple" csTypeId="urn:microsoft.com/office/officeart/2005/8/colors/accent1_2" csCatId="accent1" phldr="1"/>
      <dgm:spPr/>
      <dgm:t>
        <a:bodyPr/>
        <a:lstStyle/>
        <a:p>
          <a:endParaRPr lang="en-US"/>
        </a:p>
      </dgm:t>
    </dgm:pt>
    <dgm:pt modelId="{0B08A567-A6C6-48BE-859C-7C8A8C720F1E}">
      <dgm:prSet phldrT="[Text]"/>
      <dgm:spPr/>
      <dgm:t>
        <a:bodyPr/>
        <a:lstStyle/>
        <a:p>
          <a:pPr rtl="0"/>
          <a:r>
            <a:rPr lang="en-US" dirty="0"/>
            <a:t>A virus that spreads through email infects a host</a:t>
          </a:r>
        </a:p>
      </dgm:t>
    </dgm:pt>
    <dgm:pt modelId="{D2408EF0-8D28-458F-B51D-EAA880BD1139}" type="parTrans" cxnId="{788EC42F-4E3B-4D28-8E82-68F95B24EC7B}">
      <dgm:prSet/>
      <dgm:spPr/>
      <dgm:t>
        <a:bodyPr/>
        <a:lstStyle/>
        <a:p>
          <a:endParaRPr lang="en-US"/>
        </a:p>
      </dgm:t>
    </dgm:pt>
    <dgm:pt modelId="{5FE9B9F1-2A5C-41E8-B45D-249A95334468}" type="sibTrans" cxnId="{788EC42F-4E3B-4D28-8E82-68F95B24EC7B}">
      <dgm:prSet/>
      <dgm:spPr/>
      <dgm:t>
        <a:bodyPr/>
        <a:lstStyle/>
        <a:p>
          <a:endParaRPr lang="en-US"/>
        </a:p>
      </dgm:t>
    </dgm:pt>
    <dgm:pt modelId="{E51B387E-2564-4DED-8AC8-72E5222AAC5B}">
      <dgm:prSet phldrT="[Text]"/>
      <dgm:spPr/>
      <dgm:t>
        <a:bodyPr/>
        <a:lstStyle/>
        <a:p>
          <a:r>
            <a:rPr lang="en-US" dirty="0"/>
            <a:t>Antivirus software alerts of infected files</a:t>
          </a:r>
        </a:p>
      </dgm:t>
    </dgm:pt>
    <dgm:pt modelId="{1C497C1E-B8F8-4347-A8EB-4E78ED146B78}" type="parTrans" cxnId="{46C85601-A0D8-4D5D-8797-F76D118CB528}">
      <dgm:prSet/>
      <dgm:spPr/>
      <dgm:t>
        <a:bodyPr/>
        <a:lstStyle/>
        <a:p>
          <a:endParaRPr lang="en-US"/>
        </a:p>
      </dgm:t>
    </dgm:pt>
    <dgm:pt modelId="{7DF5D5D2-CD4E-47F4-B388-BF0B25D7A0AA}" type="sibTrans" cxnId="{46C85601-A0D8-4D5D-8797-F76D118CB528}">
      <dgm:prSet/>
      <dgm:spPr/>
      <dgm:t>
        <a:bodyPr/>
        <a:lstStyle/>
        <a:p>
          <a:endParaRPr lang="en-US"/>
        </a:p>
      </dgm:t>
    </dgm:pt>
    <dgm:pt modelId="{66F8D93F-6C34-4956-936F-F6B8FFFDDD23}">
      <dgm:prSet phldrT="[Text]"/>
      <dgm:spPr/>
      <dgm:t>
        <a:bodyPr/>
        <a:lstStyle/>
        <a:p>
          <a:r>
            <a:rPr lang="en-US" dirty="0"/>
            <a:t>System instability and crashed</a:t>
          </a:r>
        </a:p>
      </dgm:t>
    </dgm:pt>
    <dgm:pt modelId="{D5E2CC7E-CDA6-4788-890B-28852B9E6212}" type="parTrans" cxnId="{0029CDEF-D118-41B1-B032-BA9C5C0877E2}">
      <dgm:prSet/>
      <dgm:spPr/>
      <dgm:t>
        <a:bodyPr/>
        <a:lstStyle/>
        <a:p>
          <a:endParaRPr lang="en-US"/>
        </a:p>
      </dgm:t>
    </dgm:pt>
    <dgm:pt modelId="{447B03E9-4DBC-49F2-92D2-62D5AB8F6981}" type="sibTrans" cxnId="{0029CDEF-D118-41B1-B032-BA9C5C0877E2}">
      <dgm:prSet/>
      <dgm:spPr/>
      <dgm:t>
        <a:bodyPr/>
        <a:lstStyle/>
        <a:p>
          <a:endParaRPr lang="en-US"/>
        </a:p>
      </dgm:t>
    </dgm:pt>
    <dgm:pt modelId="{663AE7E2-850A-4507-9ED2-5C86EC3B332A}">
      <dgm:prSet phldrT="[Text]"/>
      <dgm:spPr/>
      <dgm:t>
        <a:bodyPr/>
        <a:lstStyle/>
        <a:p>
          <a:r>
            <a:rPr lang="en-US" dirty="0"/>
            <a:t>Malicious mobile code on a Web site exploits vulnerabilities on a host</a:t>
          </a:r>
        </a:p>
      </dgm:t>
    </dgm:pt>
    <dgm:pt modelId="{D80D956F-8A58-4E37-8A70-EF95F8813571}" type="parTrans" cxnId="{9F90A2BB-59CC-4278-923F-776BAEC17B92}">
      <dgm:prSet/>
      <dgm:spPr/>
      <dgm:t>
        <a:bodyPr/>
        <a:lstStyle/>
        <a:p>
          <a:endParaRPr lang="en-US"/>
        </a:p>
      </dgm:t>
    </dgm:pt>
    <dgm:pt modelId="{83449452-A901-4C4B-A480-71F749D4E955}" type="sibTrans" cxnId="{9F90A2BB-59CC-4278-923F-776BAEC17B92}">
      <dgm:prSet/>
      <dgm:spPr/>
      <dgm:t>
        <a:bodyPr/>
        <a:lstStyle/>
        <a:p>
          <a:endParaRPr lang="en-US"/>
        </a:p>
      </dgm:t>
    </dgm:pt>
    <dgm:pt modelId="{A0C03E17-902A-4B81-A972-1A2D4D461C31}">
      <dgm:prSet phldrT="[Text]"/>
      <dgm:spPr/>
      <dgm:t>
        <a:bodyPr/>
        <a:lstStyle/>
        <a:p>
          <a:r>
            <a:rPr lang="en-US" dirty="0"/>
            <a:t>Unexpected dialog boxes, requesting permission to do something</a:t>
          </a:r>
        </a:p>
      </dgm:t>
    </dgm:pt>
    <dgm:pt modelId="{9FF420A8-3B1D-495B-871F-ABDDDF6CA2FE}" type="parTrans" cxnId="{1134074D-48DC-472B-BE8C-705F22309FA3}">
      <dgm:prSet/>
      <dgm:spPr/>
      <dgm:t>
        <a:bodyPr/>
        <a:lstStyle/>
        <a:p>
          <a:endParaRPr lang="en-US"/>
        </a:p>
      </dgm:t>
    </dgm:pt>
    <dgm:pt modelId="{1725866E-AF6A-4E6C-99AC-8A7B9E4DB8F5}" type="sibTrans" cxnId="{1134074D-48DC-472B-BE8C-705F22309FA3}">
      <dgm:prSet/>
      <dgm:spPr/>
      <dgm:t>
        <a:bodyPr/>
        <a:lstStyle/>
        <a:p>
          <a:endParaRPr lang="en-US"/>
        </a:p>
      </dgm:t>
    </dgm:pt>
    <dgm:pt modelId="{CF3557C4-DD32-4AAC-9B43-D616254AC900}">
      <dgm:prSet phldrT="[Text]"/>
      <dgm:spPr/>
      <dgm:t>
        <a:bodyPr/>
        <a:lstStyle/>
        <a:p>
          <a:r>
            <a:rPr lang="en-US" dirty="0"/>
            <a:t>Sudden increase in the number of emails being sent and received</a:t>
          </a:r>
        </a:p>
      </dgm:t>
    </dgm:pt>
    <dgm:pt modelId="{F2F42EB5-078D-4EA0-A8CB-8449607B5E87}" type="parTrans" cxnId="{F0F58E3E-75BE-4BD7-AD8E-1B7F163A1273}">
      <dgm:prSet/>
      <dgm:spPr/>
      <dgm:t>
        <a:bodyPr/>
        <a:lstStyle/>
        <a:p>
          <a:endParaRPr lang="en-US"/>
        </a:p>
      </dgm:t>
    </dgm:pt>
    <dgm:pt modelId="{98476456-FF09-415F-9D67-3BD8F34798F6}" type="sibTrans" cxnId="{F0F58E3E-75BE-4BD7-AD8E-1B7F163A1273}">
      <dgm:prSet/>
      <dgm:spPr/>
      <dgm:t>
        <a:bodyPr/>
        <a:lstStyle/>
        <a:p>
          <a:endParaRPr lang="en-US"/>
        </a:p>
      </dgm:t>
    </dgm:pt>
    <dgm:pt modelId="{BA009962-81FB-4DCC-BAAC-12D9B365A3E1}">
      <dgm:prSet phldrT="[Text]"/>
      <dgm:spPr/>
      <dgm:t>
        <a:bodyPr/>
        <a:lstStyle/>
        <a:p>
          <a:r>
            <a:rPr lang="en-US" dirty="0"/>
            <a:t>A user receives a virus hoax message</a:t>
          </a:r>
        </a:p>
      </dgm:t>
    </dgm:pt>
    <dgm:pt modelId="{7E6A1C3D-6934-4553-8ACB-50792A793618}" type="parTrans" cxnId="{6BAB1104-61CD-4EDC-B873-D9F80D7707B9}">
      <dgm:prSet/>
      <dgm:spPr/>
      <dgm:t>
        <a:bodyPr/>
        <a:lstStyle/>
        <a:p>
          <a:endParaRPr lang="en-US"/>
        </a:p>
      </dgm:t>
    </dgm:pt>
    <dgm:pt modelId="{66746C1F-DB15-4962-B9F5-B59422767BA3}" type="sibTrans" cxnId="{6BAB1104-61CD-4EDC-B873-D9F80D7707B9}">
      <dgm:prSet/>
      <dgm:spPr/>
      <dgm:t>
        <a:bodyPr/>
        <a:lstStyle/>
        <a:p>
          <a:endParaRPr lang="en-US"/>
        </a:p>
      </dgm:t>
    </dgm:pt>
    <dgm:pt modelId="{2C333867-7683-41A8-AA05-C4B867C2D703}">
      <dgm:prSet phldrT="[Text]"/>
      <dgm:spPr/>
      <dgm:t>
        <a:bodyPr/>
        <a:lstStyle/>
        <a:p>
          <a:r>
            <a:rPr lang="en-US" dirty="0"/>
            <a:t>Original source of the message is not an authoritative computer security group, but a government agency or an official person.</a:t>
          </a:r>
        </a:p>
      </dgm:t>
    </dgm:pt>
    <dgm:pt modelId="{C44E367D-DFEE-44A2-BE29-24FD13FD02A0}" type="parTrans" cxnId="{D43B773F-FC41-4093-8E71-1674B8690D09}">
      <dgm:prSet/>
      <dgm:spPr/>
      <dgm:t>
        <a:bodyPr/>
        <a:lstStyle/>
        <a:p>
          <a:endParaRPr lang="en-US"/>
        </a:p>
      </dgm:t>
    </dgm:pt>
    <dgm:pt modelId="{D655029A-8567-4BC6-B687-FB1174C82E3B}" type="sibTrans" cxnId="{D43B773F-FC41-4093-8E71-1674B8690D09}">
      <dgm:prSet/>
      <dgm:spPr/>
      <dgm:t>
        <a:bodyPr/>
        <a:lstStyle/>
        <a:p>
          <a:endParaRPr lang="en-US"/>
        </a:p>
      </dgm:t>
    </dgm:pt>
    <dgm:pt modelId="{3346589B-598F-4D5D-B71E-AEDE1CC01174}">
      <dgm:prSet phldrT="[Text]"/>
      <dgm:spPr/>
      <dgm:t>
        <a:bodyPr/>
        <a:lstStyle/>
        <a:p>
          <a:r>
            <a:rPr lang="en-US" dirty="0"/>
            <a:t>No links to outside sources</a:t>
          </a:r>
        </a:p>
      </dgm:t>
    </dgm:pt>
    <dgm:pt modelId="{58AB9B37-5198-48CC-9F3D-A78D846A6935}" type="parTrans" cxnId="{FD0F2DA0-8FEA-4504-9505-C65EB25ECB57}">
      <dgm:prSet/>
      <dgm:spPr/>
      <dgm:t>
        <a:bodyPr/>
        <a:lstStyle/>
        <a:p>
          <a:endParaRPr lang="en-US"/>
        </a:p>
      </dgm:t>
    </dgm:pt>
    <dgm:pt modelId="{88C34A20-FDF0-482D-AFB9-E1BAF2CFE5EF}" type="sibTrans" cxnId="{FD0F2DA0-8FEA-4504-9505-C65EB25ECB57}">
      <dgm:prSet/>
      <dgm:spPr/>
      <dgm:t>
        <a:bodyPr/>
        <a:lstStyle/>
        <a:p>
          <a:endParaRPr lang="en-US"/>
        </a:p>
      </dgm:t>
    </dgm:pt>
    <dgm:pt modelId="{61CB5B50-EDBF-4BDA-8264-7DF8856D689A}">
      <dgm:prSet phldrT="[Text]"/>
      <dgm:spPr/>
      <dgm:t>
        <a:bodyPr/>
        <a:lstStyle/>
        <a:p>
          <a:r>
            <a:rPr lang="en-US" dirty="0"/>
            <a:t>Sudden increase in the number of emails being sent and received</a:t>
          </a:r>
        </a:p>
      </dgm:t>
    </dgm:pt>
    <dgm:pt modelId="{4FA55493-691E-44FB-B52D-37B668C8B00D}" type="parTrans" cxnId="{5B652B63-737C-4490-A94A-7E1D8E72D8B1}">
      <dgm:prSet/>
      <dgm:spPr/>
      <dgm:t>
        <a:bodyPr/>
        <a:lstStyle/>
        <a:p>
          <a:endParaRPr lang="en-US"/>
        </a:p>
      </dgm:t>
    </dgm:pt>
    <dgm:pt modelId="{2D40574D-AA7E-4039-BE9C-DF45D8994625}" type="sibTrans" cxnId="{5B652B63-737C-4490-A94A-7E1D8E72D8B1}">
      <dgm:prSet/>
      <dgm:spPr/>
      <dgm:t>
        <a:bodyPr/>
        <a:lstStyle/>
        <a:p>
          <a:endParaRPr lang="en-US"/>
        </a:p>
      </dgm:t>
    </dgm:pt>
    <dgm:pt modelId="{1807EC74-11C9-4182-8528-178CDE368D31}">
      <dgm:prSet phldrT="[Text]"/>
      <dgm:spPr/>
      <dgm:t>
        <a:bodyPr/>
        <a:lstStyle/>
        <a:p>
          <a:r>
            <a:rPr lang="en-US" dirty="0"/>
            <a:t>Deleted, corrupted, or inaccessible files</a:t>
          </a:r>
        </a:p>
      </dgm:t>
    </dgm:pt>
    <dgm:pt modelId="{55DEF4CB-A964-4FDA-99FA-1492BBFBFF45}" type="parTrans" cxnId="{117BA8B0-101D-435F-875F-35E3C7F9B378}">
      <dgm:prSet/>
      <dgm:spPr/>
      <dgm:t>
        <a:bodyPr/>
        <a:lstStyle/>
        <a:p>
          <a:endParaRPr lang="en-US"/>
        </a:p>
      </dgm:t>
    </dgm:pt>
    <dgm:pt modelId="{990A72EC-3A53-430F-BCD5-2B0CD83AB590}" type="sibTrans" cxnId="{117BA8B0-101D-435F-875F-35E3C7F9B378}">
      <dgm:prSet/>
      <dgm:spPr/>
      <dgm:t>
        <a:bodyPr/>
        <a:lstStyle/>
        <a:p>
          <a:endParaRPr lang="en-US"/>
        </a:p>
      </dgm:t>
    </dgm:pt>
    <dgm:pt modelId="{6A713B1E-DFE1-4E15-8511-9D1A8C65271C}">
      <dgm:prSet phldrT="[Text]"/>
      <dgm:spPr/>
      <dgm:t>
        <a:bodyPr/>
        <a:lstStyle/>
        <a:p>
          <a:r>
            <a:rPr lang="en-US" dirty="0"/>
            <a:t>Unusual graphics, such as overlapping or overlaid message boxes</a:t>
          </a:r>
        </a:p>
      </dgm:t>
    </dgm:pt>
    <dgm:pt modelId="{83C7EEA0-0C85-4876-B85F-D789D5D3F52C}" type="parTrans" cxnId="{0AABD4CF-F4B9-4622-9082-F7FFA39466F0}">
      <dgm:prSet/>
      <dgm:spPr/>
      <dgm:t>
        <a:bodyPr/>
        <a:lstStyle/>
        <a:p>
          <a:endParaRPr lang="en-US"/>
        </a:p>
      </dgm:t>
    </dgm:pt>
    <dgm:pt modelId="{C28CD47F-F402-43A1-9CD9-F74605DF2E6E}" type="sibTrans" cxnId="{0AABD4CF-F4B9-4622-9082-F7FFA39466F0}">
      <dgm:prSet/>
      <dgm:spPr/>
      <dgm:t>
        <a:bodyPr/>
        <a:lstStyle/>
        <a:p>
          <a:endParaRPr lang="en-US"/>
        </a:p>
      </dgm:t>
    </dgm:pt>
    <dgm:pt modelId="{FA8F4FA6-CCC7-4E83-A192-B326337E4CAA}">
      <dgm:prSet phldrT="[Text]"/>
      <dgm:spPr/>
      <dgm:t>
        <a:bodyPr/>
        <a:lstStyle/>
        <a:p>
          <a:r>
            <a:rPr lang="en-US" dirty="0"/>
            <a:t>Network connections between the host and some unknown system</a:t>
          </a:r>
        </a:p>
      </dgm:t>
    </dgm:pt>
    <dgm:pt modelId="{25188117-77F8-4A57-A110-0AF1E736198D}" type="parTrans" cxnId="{DC5900C7-5175-473A-BE4B-DB1932CE84E5}">
      <dgm:prSet/>
      <dgm:spPr/>
      <dgm:t>
        <a:bodyPr/>
        <a:lstStyle/>
        <a:p>
          <a:endParaRPr lang="en-US"/>
        </a:p>
      </dgm:t>
    </dgm:pt>
    <dgm:pt modelId="{606C40A1-DF50-41C9-A5DB-8313AC587D54}" type="sibTrans" cxnId="{DC5900C7-5175-473A-BE4B-DB1932CE84E5}">
      <dgm:prSet/>
      <dgm:spPr/>
      <dgm:t>
        <a:bodyPr/>
        <a:lstStyle/>
        <a:p>
          <a:endParaRPr lang="en-US"/>
        </a:p>
      </dgm:t>
    </dgm:pt>
    <dgm:pt modelId="{4B4EAB43-6EAB-4FD8-883D-3BF4D375442D}">
      <dgm:prSet phldrT="[Text]"/>
      <dgm:spPr/>
      <dgm:t>
        <a:bodyPr/>
        <a:lstStyle/>
        <a:p>
          <a:r>
            <a:rPr lang="en-US" dirty="0"/>
            <a:t>Tone and terminology attempt to invoke panic or sense of urgency</a:t>
          </a:r>
        </a:p>
      </dgm:t>
    </dgm:pt>
    <dgm:pt modelId="{030B1174-491F-4169-8EFE-E537B59EBB3A}" type="parTrans" cxnId="{DF507004-B653-48B7-B0EB-E591E2181636}">
      <dgm:prSet/>
      <dgm:spPr/>
      <dgm:t>
        <a:bodyPr/>
        <a:lstStyle/>
        <a:p>
          <a:endParaRPr lang="en-US"/>
        </a:p>
      </dgm:t>
    </dgm:pt>
    <dgm:pt modelId="{23426263-EF11-4CA6-82E0-8CD963119768}" type="sibTrans" cxnId="{DF507004-B653-48B7-B0EB-E591E2181636}">
      <dgm:prSet/>
      <dgm:spPr/>
      <dgm:t>
        <a:bodyPr/>
        <a:lstStyle/>
        <a:p>
          <a:endParaRPr lang="en-US"/>
        </a:p>
      </dgm:t>
    </dgm:pt>
    <dgm:pt modelId="{0F4932FC-7355-4837-97DB-61744EF17D4C}">
      <dgm:prSet phldrT="[Text]"/>
      <dgm:spPr/>
      <dgm:t>
        <a:bodyPr/>
        <a:lstStyle/>
        <a:p>
          <a:r>
            <a:rPr lang="en-US" dirty="0"/>
            <a:t>Urges recipients to delete certain files and forward the message on</a:t>
          </a:r>
        </a:p>
      </dgm:t>
    </dgm:pt>
    <dgm:pt modelId="{DF1A9C8D-3E0C-49C5-AD32-5B7A3A415E7C}" type="parTrans" cxnId="{1498C633-3C6E-4D00-8EDD-619EDCD5352E}">
      <dgm:prSet/>
      <dgm:spPr/>
      <dgm:t>
        <a:bodyPr/>
        <a:lstStyle/>
        <a:p>
          <a:endParaRPr lang="en-US"/>
        </a:p>
      </dgm:t>
    </dgm:pt>
    <dgm:pt modelId="{BC95C907-D0F3-4A17-A89B-32EE53F25A06}" type="sibTrans" cxnId="{1498C633-3C6E-4D00-8EDD-619EDCD5352E}">
      <dgm:prSet/>
      <dgm:spPr/>
      <dgm:t>
        <a:bodyPr/>
        <a:lstStyle/>
        <a:p>
          <a:endParaRPr lang="en-US"/>
        </a:p>
      </dgm:t>
    </dgm:pt>
    <dgm:pt modelId="{D1520525-4DD8-4061-8748-762CD7B7B5DE}" type="pres">
      <dgm:prSet presAssocID="{4A464798-8D5F-421F-A6A5-CA641D709326}" presName="Name0" presStyleCnt="0">
        <dgm:presLayoutVars>
          <dgm:dir/>
          <dgm:animLvl val="lvl"/>
          <dgm:resizeHandles val="exact"/>
        </dgm:presLayoutVars>
      </dgm:prSet>
      <dgm:spPr/>
    </dgm:pt>
    <dgm:pt modelId="{10AC7D3C-F390-4359-9889-6BE3E4F3E5F9}" type="pres">
      <dgm:prSet presAssocID="{0B08A567-A6C6-48BE-859C-7C8A8C720F1E}" presName="linNode" presStyleCnt="0"/>
      <dgm:spPr/>
    </dgm:pt>
    <dgm:pt modelId="{EC190425-C28D-4313-9F7D-0DD12461852A}" type="pres">
      <dgm:prSet presAssocID="{0B08A567-A6C6-48BE-859C-7C8A8C720F1E}" presName="parentText" presStyleLbl="node1" presStyleIdx="0" presStyleCnt="3">
        <dgm:presLayoutVars>
          <dgm:chMax val="1"/>
          <dgm:bulletEnabled val="1"/>
        </dgm:presLayoutVars>
      </dgm:prSet>
      <dgm:spPr/>
    </dgm:pt>
    <dgm:pt modelId="{0858F71E-C542-43C1-8590-10A2AB969A7D}" type="pres">
      <dgm:prSet presAssocID="{0B08A567-A6C6-48BE-859C-7C8A8C720F1E}" presName="descendantText" presStyleLbl="alignAccFollowNode1" presStyleIdx="0" presStyleCnt="3">
        <dgm:presLayoutVars>
          <dgm:bulletEnabled val="1"/>
        </dgm:presLayoutVars>
      </dgm:prSet>
      <dgm:spPr/>
    </dgm:pt>
    <dgm:pt modelId="{0AFD341B-A028-48B7-8240-34FAD83A6D31}" type="pres">
      <dgm:prSet presAssocID="{5FE9B9F1-2A5C-41E8-B45D-249A95334468}" presName="sp" presStyleCnt="0"/>
      <dgm:spPr/>
    </dgm:pt>
    <dgm:pt modelId="{7FD52809-EE5D-4DD7-B4DC-D8FA8A089090}" type="pres">
      <dgm:prSet presAssocID="{663AE7E2-850A-4507-9ED2-5C86EC3B332A}" presName="linNode" presStyleCnt="0"/>
      <dgm:spPr/>
    </dgm:pt>
    <dgm:pt modelId="{A7008E54-D4BD-4A12-90C7-C5EBC999954F}" type="pres">
      <dgm:prSet presAssocID="{663AE7E2-850A-4507-9ED2-5C86EC3B332A}" presName="parentText" presStyleLbl="node1" presStyleIdx="1" presStyleCnt="3">
        <dgm:presLayoutVars>
          <dgm:chMax val="1"/>
          <dgm:bulletEnabled val="1"/>
        </dgm:presLayoutVars>
      </dgm:prSet>
      <dgm:spPr/>
    </dgm:pt>
    <dgm:pt modelId="{1ADE2AEB-16F7-4C8E-8AA3-8B65704F56D2}" type="pres">
      <dgm:prSet presAssocID="{663AE7E2-850A-4507-9ED2-5C86EC3B332A}" presName="descendantText" presStyleLbl="alignAccFollowNode1" presStyleIdx="1" presStyleCnt="3">
        <dgm:presLayoutVars>
          <dgm:bulletEnabled val="1"/>
        </dgm:presLayoutVars>
      </dgm:prSet>
      <dgm:spPr/>
    </dgm:pt>
    <dgm:pt modelId="{27F64AF6-BB16-481B-B3D3-E06025BFB7CD}" type="pres">
      <dgm:prSet presAssocID="{83449452-A901-4C4B-A480-71F749D4E955}" presName="sp" presStyleCnt="0"/>
      <dgm:spPr/>
    </dgm:pt>
    <dgm:pt modelId="{E4913320-D687-45C7-8E5E-A180DCB6B0BF}" type="pres">
      <dgm:prSet presAssocID="{BA009962-81FB-4DCC-BAAC-12D9B365A3E1}" presName="linNode" presStyleCnt="0"/>
      <dgm:spPr/>
    </dgm:pt>
    <dgm:pt modelId="{9DB9E08C-C637-4662-BFC8-D504E2B91A23}" type="pres">
      <dgm:prSet presAssocID="{BA009962-81FB-4DCC-BAAC-12D9B365A3E1}" presName="parentText" presStyleLbl="node1" presStyleIdx="2" presStyleCnt="3">
        <dgm:presLayoutVars>
          <dgm:chMax val="1"/>
          <dgm:bulletEnabled val="1"/>
        </dgm:presLayoutVars>
      </dgm:prSet>
      <dgm:spPr/>
    </dgm:pt>
    <dgm:pt modelId="{1A10C35E-907E-4B64-8E06-E4C768AF0E53}" type="pres">
      <dgm:prSet presAssocID="{BA009962-81FB-4DCC-BAAC-12D9B365A3E1}" presName="descendantText" presStyleLbl="alignAccFollowNode1" presStyleIdx="2" presStyleCnt="3">
        <dgm:presLayoutVars>
          <dgm:bulletEnabled val="1"/>
        </dgm:presLayoutVars>
      </dgm:prSet>
      <dgm:spPr/>
    </dgm:pt>
  </dgm:ptLst>
  <dgm:cxnLst>
    <dgm:cxn modelId="{46C85601-A0D8-4D5D-8797-F76D118CB528}" srcId="{0B08A567-A6C6-48BE-859C-7C8A8C720F1E}" destId="{E51B387E-2564-4DED-8AC8-72E5222AAC5B}" srcOrd="0" destOrd="0" parTransId="{1C497C1E-B8F8-4347-A8EB-4E78ED146B78}" sibTransId="{7DF5D5D2-CD4E-47F4-B388-BF0B25D7A0AA}"/>
    <dgm:cxn modelId="{6BAB1104-61CD-4EDC-B873-D9F80D7707B9}" srcId="{4A464798-8D5F-421F-A6A5-CA641D709326}" destId="{BA009962-81FB-4DCC-BAAC-12D9B365A3E1}" srcOrd="2" destOrd="0" parTransId="{7E6A1C3D-6934-4553-8ACB-50792A793618}" sibTransId="{66746C1F-DB15-4962-B9F5-B59422767BA3}"/>
    <dgm:cxn modelId="{DF507004-B653-48B7-B0EB-E591E2181636}" srcId="{BA009962-81FB-4DCC-BAAC-12D9B365A3E1}" destId="{4B4EAB43-6EAB-4FD8-883D-3BF4D375442D}" srcOrd="2" destOrd="0" parTransId="{030B1174-491F-4169-8EFE-E537B59EBB3A}" sibTransId="{23426263-EF11-4CA6-82E0-8CD963119768}"/>
    <dgm:cxn modelId="{52DC960C-48D2-4722-B0FE-F0450564400D}" type="presOf" srcId="{6A713B1E-DFE1-4E15-8511-9D1A8C65271C}" destId="{1ADE2AEB-16F7-4C8E-8AA3-8B65704F56D2}" srcOrd="0" destOrd="1" presId="urn:microsoft.com/office/officeart/2005/8/layout/vList5"/>
    <dgm:cxn modelId="{781E651A-A762-4A62-AD7B-CE87FAC2893C}" type="presOf" srcId="{CF3557C4-DD32-4AAC-9B43-D616254AC900}" destId="{1ADE2AEB-16F7-4C8E-8AA3-8B65704F56D2}" srcOrd="0" destOrd="3" presId="urn:microsoft.com/office/officeart/2005/8/layout/vList5"/>
    <dgm:cxn modelId="{529F3124-A6E3-49F6-A5B3-815139EF61BF}" type="presOf" srcId="{FA8F4FA6-CCC7-4E83-A192-B326337E4CAA}" destId="{1ADE2AEB-16F7-4C8E-8AA3-8B65704F56D2}" srcOrd="0" destOrd="2" presId="urn:microsoft.com/office/officeart/2005/8/layout/vList5"/>
    <dgm:cxn modelId="{788EC42F-4E3B-4D28-8E82-68F95B24EC7B}" srcId="{4A464798-8D5F-421F-A6A5-CA641D709326}" destId="{0B08A567-A6C6-48BE-859C-7C8A8C720F1E}" srcOrd="0" destOrd="0" parTransId="{D2408EF0-8D28-458F-B51D-EAA880BD1139}" sibTransId="{5FE9B9F1-2A5C-41E8-B45D-249A95334468}"/>
    <dgm:cxn modelId="{1498C633-3C6E-4D00-8EDD-619EDCD5352E}" srcId="{BA009962-81FB-4DCC-BAAC-12D9B365A3E1}" destId="{0F4932FC-7355-4837-97DB-61744EF17D4C}" srcOrd="3" destOrd="0" parTransId="{DF1A9C8D-3E0C-49C5-AD32-5B7A3A415E7C}" sibTransId="{BC95C907-D0F3-4A17-A89B-32EE53F25A06}"/>
    <dgm:cxn modelId="{F0F58E3E-75BE-4BD7-AD8E-1B7F163A1273}" srcId="{663AE7E2-850A-4507-9ED2-5C86EC3B332A}" destId="{CF3557C4-DD32-4AAC-9B43-D616254AC900}" srcOrd="3" destOrd="0" parTransId="{F2F42EB5-078D-4EA0-A8CB-8449607B5E87}" sibTransId="{98476456-FF09-415F-9D67-3BD8F34798F6}"/>
    <dgm:cxn modelId="{D43B773F-FC41-4093-8E71-1674B8690D09}" srcId="{BA009962-81FB-4DCC-BAAC-12D9B365A3E1}" destId="{2C333867-7683-41A8-AA05-C4B867C2D703}" srcOrd="0" destOrd="0" parTransId="{C44E367D-DFEE-44A2-BE29-24FD13FD02A0}" sibTransId="{D655029A-8567-4BC6-B687-FB1174C82E3B}"/>
    <dgm:cxn modelId="{48C6583F-1821-498F-B659-C3925277BDAB}" type="presOf" srcId="{BA009962-81FB-4DCC-BAAC-12D9B365A3E1}" destId="{9DB9E08C-C637-4662-BFC8-D504E2B91A23}" srcOrd="0" destOrd="0" presId="urn:microsoft.com/office/officeart/2005/8/layout/vList5"/>
    <dgm:cxn modelId="{2573605D-0E96-4B32-ABE9-E5C4A3977BFF}" type="presOf" srcId="{66F8D93F-6C34-4956-936F-F6B8FFFDDD23}" destId="{0858F71E-C542-43C1-8590-10A2AB969A7D}" srcOrd="0" destOrd="3" presId="urn:microsoft.com/office/officeart/2005/8/layout/vList5"/>
    <dgm:cxn modelId="{5B652B63-737C-4490-A94A-7E1D8E72D8B1}" srcId="{0B08A567-A6C6-48BE-859C-7C8A8C720F1E}" destId="{61CB5B50-EDBF-4BDA-8264-7DF8856D689A}" srcOrd="1" destOrd="0" parTransId="{4FA55493-691E-44FB-B52D-37B668C8B00D}" sibTransId="{2D40574D-AA7E-4039-BE9C-DF45D8994625}"/>
    <dgm:cxn modelId="{1134074D-48DC-472B-BE8C-705F22309FA3}" srcId="{663AE7E2-850A-4507-9ED2-5C86EC3B332A}" destId="{A0C03E17-902A-4B81-A972-1A2D4D461C31}" srcOrd="0" destOrd="0" parTransId="{9FF420A8-3B1D-495B-871F-ABDDDF6CA2FE}" sibTransId="{1725866E-AF6A-4E6C-99AC-8A7B9E4DB8F5}"/>
    <dgm:cxn modelId="{E799E86D-5951-4052-84BB-4FDDC021FB0E}" type="presOf" srcId="{0B08A567-A6C6-48BE-859C-7C8A8C720F1E}" destId="{EC190425-C28D-4313-9F7D-0DD12461852A}" srcOrd="0" destOrd="0" presId="urn:microsoft.com/office/officeart/2005/8/layout/vList5"/>
    <dgm:cxn modelId="{95E8DD55-DCB0-4627-9E3D-749DD2B87562}" type="presOf" srcId="{E51B387E-2564-4DED-8AC8-72E5222AAC5B}" destId="{0858F71E-C542-43C1-8590-10A2AB969A7D}" srcOrd="0" destOrd="0" presId="urn:microsoft.com/office/officeart/2005/8/layout/vList5"/>
    <dgm:cxn modelId="{749A3589-9E06-4C50-9FCD-1B1E97319699}" type="presOf" srcId="{0F4932FC-7355-4837-97DB-61744EF17D4C}" destId="{1A10C35E-907E-4B64-8E06-E4C768AF0E53}" srcOrd="0" destOrd="3" presId="urn:microsoft.com/office/officeart/2005/8/layout/vList5"/>
    <dgm:cxn modelId="{A689E78A-6231-4F78-BF8E-EF3140C7D51B}" type="presOf" srcId="{4A464798-8D5F-421F-A6A5-CA641D709326}" destId="{D1520525-4DD8-4061-8748-762CD7B7B5DE}" srcOrd="0" destOrd="0" presId="urn:microsoft.com/office/officeart/2005/8/layout/vList5"/>
    <dgm:cxn modelId="{0971AF95-78FF-4B6D-BEB9-29711CA750C1}" type="presOf" srcId="{1807EC74-11C9-4182-8528-178CDE368D31}" destId="{0858F71E-C542-43C1-8590-10A2AB969A7D}" srcOrd="0" destOrd="2" presId="urn:microsoft.com/office/officeart/2005/8/layout/vList5"/>
    <dgm:cxn modelId="{FD0F2DA0-8FEA-4504-9505-C65EB25ECB57}" srcId="{BA009962-81FB-4DCC-BAAC-12D9B365A3E1}" destId="{3346589B-598F-4D5D-B71E-AEDE1CC01174}" srcOrd="1" destOrd="0" parTransId="{58AB9B37-5198-48CC-9F3D-A78D846A6935}" sibTransId="{88C34A20-FDF0-482D-AFB9-E1BAF2CFE5EF}"/>
    <dgm:cxn modelId="{6F57B9AC-019D-4E93-AD17-C6EB57DFBB3D}" type="presOf" srcId="{663AE7E2-850A-4507-9ED2-5C86EC3B332A}" destId="{A7008E54-D4BD-4A12-90C7-C5EBC999954F}" srcOrd="0" destOrd="0" presId="urn:microsoft.com/office/officeart/2005/8/layout/vList5"/>
    <dgm:cxn modelId="{117BA8B0-101D-435F-875F-35E3C7F9B378}" srcId="{0B08A567-A6C6-48BE-859C-7C8A8C720F1E}" destId="{1807EC74-11C9-4182-8528-178CDE368D31}" srcOrd="2" destOrd="0" parTransId="{55DEF4CB-A964-4FDA-99FA-1492BBFBFF45}" sibTransId="{990A72EC-3A53-430F-BCD5-2B0CD83AB590}"/>
    <dgm:cxn modelId="{579C85B4-8D95-4D5C-A913-92BCB5873931}" type="presOf" srcId="{3346589B-598F-4D5D-B71E-AEDE1CC01174}" destId="{1A10C35E-907E-4B64-8E06-E4C768AF0E53}" srcOrd="0" destOrd="1" presId="urn:microsoft.com/office/officeart/2005/8/layout/vList5"/>
    <dgm:cxn modelId="{9F90A2BB-59CC-4278-923F-776BAEC17B92}" srcId="{4A464798-8D5F-421F-A6A5-CA641D709326}" destId="{663AE7E2-850A-4507-9ED2-5C86EC3B332A}" srcOrd="1" destOrd="0" parTransId="{D80D956F-8A58-4E37-8A70-EF95F8813571}" sibTransId="{83449452-A901-4C4B-A480-71F749D4E955}"/>
    <dgm:cxn modelId="{DC5900C7-5175-473A-BE4B-DB1932CE84E5}" srcId="{663AE7E2-850A-4507-9ED2-5C86EC3B332A}" destId="{FA8F4FA6-CCC7-4E83-A192-B326337E4CAA}" srcOrd="2" destOrd="0" parTransId="{25188117-77F8-4A57-A110-0AF1E736198D}" sibTransId="{606C40A1-DF50-41C9-A5DB-8313AC587D54}"/>
    <dgm:cxn modelId="{0AABD4CF-F4B9-4622-9082-F7FFA39466F0}" srcId="{663AE7E2-850A-4507-9ED2-5C86EC3B332A}" destId="{6A713B1E-DFE1-4E15-8511-9D1A8C65271C}" srcOrd="1" destOrd="0" parTransId="{83C7EEA0-0C85-4876-B85F-D789D5D3F52C}" sibTransId="{C28CD47F-F402-43A1-9CD9-F74605DF2E6E}"/>
    <dgm:cxn modelId="{E9D59FDD-6B43-49AF-A1A1-702E94AD449A}" type="presOf" srcId="{61CB5B50-EDBF-4BDA-8264-7DF8856D689A}" destId="{0858F71E-C542-43C1-8590-10A2AB969A7D}" srcOrd="0" destOrd="1" presId="urn:microsoft.com/office/officeart/2005/8/layout/vList5"/>
    <dgm:cxn modelId="{AF72DBE0-A8BF-483A-BF82-EA96D2EF33BD}" type="presOf" srcId="{2C333867-7683-41A8-AA05-C4B867C2D703}" destId="{1A10C35E-907E-4B64-8E06-E4C768AF0E53}" srcOrd="0" destOrd="0" presId="urn:microsoft.com/office/officeart/2005/8/layout/vList5"/>
    <dgm:cxn modelId="{B5FB61E6-3EE2-4AB2-9796-7232743C9D30}" type="presOf" srcId="{A0C03E17-902A-4B81-A972-1A2D4D461C31}" destId="{1ADE2AEB-16F7-4C8E-8AA3-8B65704F56D2}" srcOrd="0" destOrd="0" presId="urn:microsoft.com/office/officeart/2005/8/layout/vList5"/>
    <dgm:cxn modelId="{0029CDEF-D118-41B1-B032-BA9C5C0877E2}" srcId="{0B08A567-A6C6-48BE-859C-7C8A8C720F1E}" destId="{66F8D93F-6C34-4956-936F-F6B8FFFDDD23}" srcOrd="3" destOrd="0" parTransId="{D5E2CC7E-CDA6-4788-890B-28852B9E6212}" sibTransId="{447B03E9-4DBC-49F2-92D2-62D5AB8F6981}"/>
    <dgm:cxn modelId="{8209BCFC-24AE-44C2-A87D-CF8E4C0CA996}" type="presOf" srcId="{4B4EAB43-6EAB-4FD8-883D-3BF4D375442D}" destId="{1A10C35E-907E-4B64-8E06-E4C768AF0E53}" srcOrd="0" destOrd="2" presId="urn:microsoft.com/office/officeart/2005/8/layout/vList5"/>
    <dgm:cxn modelId="{C775F1C9-0E4D-4E36-8676-1290D9EDFB93}" type="presParOf" srcId="{D1520525-4DD8-4061-8748-762CD7B7B5DE}" destId="{10AC7D3C-F390-4359-9889-6BE3E4F3E5F9}" srcOrd="0" destOrd="0" presId="urn:microsoft.com/office/officeart/2005/8/layout/vList5"/>
    <dgm:cxn modelId="{D15B0377-DC3B-4584-9BDD-19E63A641F3A}" type="presParOf" srcId="{10AC7D3C-F390-4359-9889-6BE3E4F3E5F9}" destId="{EC190425-C28D-4313-9F7D-0DD12461852A}" srcOrd="0" destOrd="0" presId="urn:microsoft.com/office/officeart/2005/8/layout/vList5"/>
    <dgm:cxn modelId="{4091D7EA-491B-48C2-914B-0C2BEF6597DF}" type="presParOf" srcId="{10AC7D3C-F390-4359-9889-6BE3E4F3E5F9}" destId="{0858F71E-C542-43C1-8590-10A2AB969A7D}" srcOrd="1" destOrd="0" presId="urn:microsoft.com/office/officeart/2005/8/layout/vList5"/>
    <dgm:cxn modelId="{96F15B58-55BC-4EA0-80E9-981C0009D1AC}" type="presParOf" srcId="{D1520525-4DD8-4061-8748-762CD7B7B5DE}" destId="{0AFD341B-A028-48B7-8240-34FAD83A6D31}" srcOrd="1" destOrd="0" presId="urn:microsoft.com/office/officeart/2005/8/layout/vList5"/>
    <dgm:cxn modelId="{6B46454C-101E-4C44-8382-AE2E74689615}" type="presParOf" srcId="{D1520525-4DD8-4061-8748-762CD7B7B5DE}" destId="{7FD52809-EE5D-4DD7-B4DC-D8FA8A089090}" srcOrd="2" destOrd="0" presId="urn:microsoft.com/office/officeart/2005/8/layout/vList5"/>
    <dgm:cxn modelId="{B90271EC-AF4E-48C0-85E6-B86F93E07E99}" type="presParOf" srcId="{7FD52809-EE5D-4DD7-B4DC-D8FA8A089090}" destId="{A7008E54-D4BD-4A12-90C7-C5EBC999954F}" srcOrd="0" destOrd="0" presId="urn:microsoft.com/office/officeart/2005/8/layout/vList5"/>
    <dgm:cxn modelId="{9D75CA59-D908-49E9-AE7C-2BD011A0C47C}" type="presParOf" srcId="{7FD52809-EE5D-4DD7-B4DC-D8FA8A089090}" destId="{1ADE2AEB-16F7-4C8E-8AA3-8B65704F56D2}" srcOrd="1" destOrd="0" presId="urn:microsoft.com/office/officeart/2005/8/layout/vList5"/>
    <dgm:cxn modelId="{3EEAB1EC-3EDC-4784-8658-CE70D00B7E66}" type="presParOf" srcId="{D1520525-4DD8-4061-8748-762CD7B7B5DE}" destId="{27F64AF6-BB16-481B-B3D3-E06025BFB7CD}" srcOrd="3" destOrd="0" presId="urn:microsoft.com/office/officeart/2005/8/layout/vList5"/>
    <dgm:cxn modelId="{F4F33C25-84C3-42CF-A8E1-1AC0AEAC4F89}" type="presParOf" srcId="{D1520525-4DD8-4061-8748-762CD7B7B5DE}" destId="{E4913320-D687-45C7-8E5E-A180DCB6B0BF}" srcOrd="4" destOrd="0" presId="urn:microsoft.com/office/officeart/2005/8/layout/vList5"/>
    <dgm:cxn modelId="{10A8FA22-26A5-43A1-8EBE-6014F84B0310}" type="presParOf" srcId="{E4913320-D687-45C7-8E5E-A180DCB6B0BF}" destId="{9DB9E08C-C637-4662-BFC8-D504E2B91A23}" srcOrd="0" destOrd="0" presId="urn:microsoft.com/office/officeart/2005/8/layout/vList5"/>
    <dgm:cxn modelId="{E12ED3DE-386C-478A-98D8-C08A0C735E3B}" type="presParOf" srcId="{E4913320-D687-45C7-8E5E-A180DCB6B0BF}" destId="{1A10C35E-907E-4B64-8E06-E4C768AF0E53}"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3CD8544-523D-49B3-AA7B-E593A3566AE0}" type="doc">
      <dgm:prSet loTypeId="urn:microsoft.com/office/officeart/2005/8/layout/chevron2" loCatId="process" qsTypeId="urn:microsoft.com/office/officeart/2005/8/quickstyle/simple5" qsCatId="simple" csTypeId="urn:microsoft.com/office/officeart/2005/8/colors/accent1_2" csCatId="accent1" phldr="1"/>
      <dgm:spPr/>
      <dgm:t>
        <a:bodyPr/>
        <a:lstStyle/>
        <a:p>
          <a:endParaRPr lang="en-US"/>
        </a:p>
      </dgm:t>
    </dgm:pt>
    <dgm:pt modelId="{A86CF8DC-5432-4E32-8F4E-908F3988A63B}">
      <dgm:prSet phldrT="[Text]" custT="1"/>
      <dgm:spPr/>
      <dgm:t>
        <a:bodyPr/>
        <a:lstStyle/>
        <a:p>
          <a:r>
            <a:rPr lang="en-US" sz="1400" dirty="0"/>
            <a:t>Network Security</a:t>
          </a:r>
        </a:p>
      </dgm:t>
    </dgm:pt>
    <dgm:pt modelId="{94747DBE-43A4-4D93-95AD-4959D4111D03}" type="parTrans" cxnId="{C19BE7DB-81D8-48E8-96C8-A0F57CF067C6}">
      <dgm:prSet/>
      <dgm:spPr/>
      <dgm:t>
        <a:bodyPr/>
        <a:lstStyle/>
        <a:p>
          <a:endParaRPr lang="en-US"/>
        </a:p>
      </dgm:t>
    </dgm:pt>
    <dgm:pt modelId="{30F9231C-4ECF-432E-A6CD-57FF8596CA84}" type="sibTrans" cxnId="{C19BE7DB-81D8-48E8-96C8-A0F57CF067C6}">
      <dgm:prSet/>
      <dgm:spPr/>
      <dgm:t>
        <a:bodyPr/>
        <a:lstStyle/>
        <a:p>
          <a:endParaRPr lang="en-US"/>
        </a:p>
      </dgm:t>
    </dgm:pt>
    <dgm:pt modelId="{25F7ABEE-6A1D-458A-B269-DD2423863BD9}">
      <dgm:prSet phldrT="[Text]"/>
      <dgm:spPr/>
      <dgm:t>
        <a:bodyPr/>
        <a:lstStyle/>
        <a:p>
          <a:r>
            <a:rPr lang="en-US" dirty="0"/>
            <a:t>Put all publicly accessible services on secured DMZ network segments</a:t>
          </a:r>
        </a:p>
      </dgm:t>
    </dgm:pt>
    <dgm:pt modelId="{CEAE3B85-6A0D-450B-B72A-34D16770580C}" type="parTrans" cxnId="{173C59F5-94D2-4228-82A5-5DEAC7EE22D7}">
      <dgm:prSet/>
      <dgm:spPr/>
      <dgm:t>
        <a:bodyPr/>
        <a:lstStyle/>
        <a:p>
          <a:endParaRPr lang="en-US"/>
        </a:p>
      </dgm:t>
    </dgm:pt>
    <dgm:pt modelId="{54003AE8-E007-4A7E-9BEE-AB375BA319F8}" type="sibTrans" cxnId="{173C59F5-94D2-4228-82A5-5DEAC7EE22D7}">
      <dgm:prSet/>
      <dgm:spPr/>
      <dgm:t>
        <a:bodyPr/>
        <a:lstStyle/>
        <a:p>
          <a:endParaRPr lang="en-US"/>
        </a:p>
      </dgm:t>
    </dgm:pt>
    <dgm:pt modelId="{462BAF3E-726B-4FDF-854D-680A479A3633}">
      <dgm:prSet phldrT="[Text]"/>
      <dgm:spPr/>
      <dgm:t>
        <a:bodyPr/>
        <a:lstStyle/>
        <a:p>
          <a:r>
            <a:rPr lang="en-US" dirty="0"/>
            <a:t>Use private IP addresses for all hosts on internal networks</a:t>
          </a:r>
        </a:p>
      </dgm:t>
    </dgm:pt>
    <dgm:pt modelId="{9C869219-92E2-430A-BD3C-0E42176F4B17}" type="parTrans" cxnId="{DEBC70CF-9864-4797-8B39-CFED69AB799C}">
      <dgm:prSet/>
      <dgm:spPr/>
      <dgm:t>
        <a:bodyPr/>
        <a:lstStyle/>
        <a:p>
          <a:endParaRPr lang="en-US"/>
        </a:p>
      </dgm:t>
    </dgm:pt>
    <dgm:pt modelId="{BE24120B-C442-42E6-BE06-FB58674824CC}" type="sibTrans" cxnId="{DEBC70CF-9864-4797-8B39-CFED69AB799C}">
      <dgm:prSet/>
      <dgm:spPr/>
      <dgm:t>
        <a:bodyPr/>
        <a:lstStyle/>
        <a:p>
          <a:endParaRPr lang="en-US"/>
        </a:p>
      </dgm:t>
    </dgm:pt>
    <dgm:pt modelId="{9EF2B029-33A7-42FB-87CB-E4A8A9D2759D}">
      <dgm:prSet phldrT="[Text]" custT="1"/>
      <dgm:spPr/>
      <dgm:t>
        <a:bodyPr/>
        <a:lstStyle/>
        <a:p>
          <a:r>
            <a:rPr lang="en-US" sz="1400" dirty="0"/>
            <a:t>Host Security</a:t>
          </a:r>
        </a:p>
      </dgm:t>
    </dgm:pt>
    <dgm:pt modelId="{DD94C31F-146A-4A22-8E97-55397D1630AD}" type="parTrans" cxnId="{27DBAF90-E0BF-4B90-AA07-D80E0F71FB6F}">
      <dgm:prSet/>
      <dgm:spPr/>
      <dgm:t>
        <a:bodyPr/>
        <a:lstStyle/>
        <a:p>
          <a:endParaRPr lang="en-US"/>
        </a:p>
      </dgm:t>
    </dgm:pt>
    <dgm:pt modelId="{85666433-CA8C-4EA8-A241-0411224777B2}" type="sibTrans" cxnId="{27DBAF90-E0BF-4B90-AA07-D80E0F71FB6F}">
      <dgm:prSet/>
      <dgm:spPr/>
      <dgm:t>
        <a:bodyPr/>
        <a:lstStyle/>
        <a:p>
          <a:endParaRPr lang="en-US"/>
        </a:p>
      </dgm:t>
    </dgm:pt>
    <dgm:pt modelId="{CA8CEFDF-0CA7-46A7-8AE9-65A45849EAF1}">
      <dgm:prSet phldrT="[Text]"/>
      <dgm:spPr/>
      <dgm:t>
        <a:bodyPr/>
        <a:lstStyle/>
        <a:p>
          <a:r>
            <a:rPr lang="en-US" dirty="0"/>
            <a:t>Perform regular vulnerability assessments to identify serious risks</a:t>
          </a:r>
        </a:p>
      </dgm:t>
    </dgm:pt>
    <dgm:pt modelId="{0E99331C-1497-476E-889B-C1CD1A6A6DC9}" type="parTrans" cxnId="{5EF16525-7C40-4F0F-A252-4A14AC07D23D}">
      <dgm:prSet/>
      <dgm:spPr/>
      <dgm:t>
        <a:bodyPr/>
        <a:lstStyle/>
        <a:p>
          <a:endParaRPr lang="en-US"/>
        </a:p>
      </dgm:t>
    </dgm:pt>
    <dgm:pt modelId="{590B0BC2-FBB4-47CD-AA17-30F86EE76E62}" type="sibTrans" cxnId="{5EF16525-7C40-4F0F-A252-4A14AC07D23D}">
      <dgm:prSet/>
      <dgm:spPr/>
      <dgm:t>
        <a:bodyPr/>
        <a:lstStyle/>
        <a:p>
          <a:endParaRPr lang="en-US"/>
        </a:p>
      </dgm:t>
    </dgm:pt>
    <dgm:pt modelId="{8E8F04C9-16C2-475E-A897-FD5F2429D540}">
      <dgm:prSet phldrT="[Text]"/>
      <dgm:spPr/>
      <dgm:t>
        <a:bodyPr/>
        <a:lstStyle/>
        <a:p>
          <a:r>
            <a:rPr lang="en-US" dirty="0"/>
            <a:t>Run services with least privileges</a:t>
          </a:r>
        </a:p>
      </dgm:t>
    </dgm:pt>
    <dgm:pt modelId="{28EEF0A7-0E05-490A-AE18-F8290EBA4B08}" type="parTrans" cxnId="{BFCEA3CA-338B-4656-B2D3-BCB6E78F3221}">
      <dgm:prSet/>
      <dgm:spPr/>
      <dgm:t>
        <a:bodyPr/>
        <a:lstStyle/>
        <a:p>
          <a:endParaRPr lang="en-US"/>
        </a:p>
      </dgm:t>
    </dgm:pt>
    <dgm:pt modelId="{18813647-0FC3-4D1F-96C1-D6481F6996AD}" type="sibTrans" cxnId="{BFCEA3CA-338B-4656-B2D3-BCB6E78F3221}">
      <dgm:prSet/>
      <dgm:spPr/>
      <dgm:t>
        <a:bodyPr/>
        <a:lstStyle/>
        <a:p>
          <a:endParaRPr lang="en-US"/>
        </a:p>
      </dgm:t>
    </dgm:pt>
    <dgm:pt modelId="{60F44525-B9E5-4D50-AF89-A00910CDF7EA}">
      <dgm:prSet phldrT="[Text]"/>
      <dgm:spPr/>
      <dgm:t>
        <a:bodyPr/>
        <a:lstStyle/>
        <a:p>
          <a:r>
            <a:rPr lang="en-US" dirty="0"/>
            <a:t>Authentication and Authorization</a:t>
          </a:r>
        </a:p>
      </dgm:t>
    </dgm:pt>
    <dgm:pt modelId="{699DE293-C5FA-4DA5-A218-C356BC4E5BDB}" type="parTrans" cxnId="{02EC92E4-32D0-4A28-B642-0939D1610DD8}">
      <dgm:prSet/>
      <dgm:spPr/>
      <dgm:t>
        <a:bodyPr/>
        <a:lstStyle/>
        <a:p>
          <a:endParaRPr lang="en-US"/>
        </a:p>
      </dgm:t>
    </dgm:pt>
    <dgm:pt modelId="{E336CDA8-41A3-4D99-B437-3959657B15EF}" type="sibTrans" cxnId="{02EC92E4-32D0-4A28-B642-0939D1610DD8}">
      <dgm:prSet/>
      <dgm:spPr/>
      <dgm:t>
        <a:bodyPr/>
        <a:lstStyle/>
        <a:p>
          <a:endParaRPr lang="en-US"/>
        </a:p>
      </dgm:t>
    </dgm:pt>
    <dgm:pt modelId="{6AAC6FB7-8A1E-4E81-B2D9-AB25D0185FCF}">
      <dgm:prSet phldrT="[Text]"/>
      <dgm:spPr/>
      <dgm:t>
        <a:bodyPr/>
        <a:lstStyle/>
        <a:p>
          <a:r>
            <a:rPr lang="en-US" dirty="0"/>
            <a:t>Create a good password policy</a:t>
          </a:r>
        </a:p>
      </dgm:t>
    </dgm:pt>
    <dgm:pt modelId="{DD89857C-A4CD-47B8-AADB-A2F1D0B06E78}" type="parTrans" cxnId="{DE9E1803-6E9B-498A-9EEB-0E7FECD960C9}">
      <dgm:prSet/>
      <dgm:spPr/>
      <dgm:t>
        <a:bodyPr/>
        <a:lstStyle/>
        <a:p>
          <a:endParaRPr lang="en-US"/>
        </a:p>
      </dgm:t>
    </dgm:pt>
    <dgm:pt modelId="{AA24E62E-3845-42ED-9C55-5D01AC96EF00}" type="sibTrans" cxnId="{DE9E1803-6E9B-498A-9EEB-0E7FECD960C9}">
      <dgm:prSet/>
      <dgm:spPr/>
      <dgm:t>
        <a:bodyPr/>
        <a:lstStyle/>
        <a:p>
          <a:endParaRPr lang="en-US"/>
        </a:p>
      </dgm:t>
    </dgm:pt>
    <dgm:pt modelId="{1C987658-6D80-48FA-BF8F-AC7B933C59BB}">
      <dgm:prSet phldrT="[Text]"/>
      <dgm:spPr/>
      <dgm:t>
        <a:bodyPr/>
        <a:lstStyle/>
        <a:p>
          <a:r>
            <a:rPr lang="en-US" dirty="0"/>
            <a:t>Implement </a:t>
          </a:r>
          <a:r>
            <a:rPr lang="en-US" b="1" dirty="0"/>
            <a:t>Physical Security</a:t>
          </a:r>
        </a:p>
      </dgm:t>
    </dgm:pt>
    <dgm:pt modelId="{7E5A4673-1CC3-4453-88F7-16DFD6F4444F}" type="parTrans" cxnId="{7664EF0A-B632-4D67-BEA3-945A24D78528}">
      <dgm:prSet/>
      <dgm:spPr/>
      <dgm:t>
        <a:bodyPr/>
        <a:lstStyle/>
        <a:p>
          <a:endParaRPr lang="en-US"/>
        </a:p>
      </dgm:t>
    </dgm:pt>
    <dgm:pt modelId="{37150A0B-B08F-4418-B971-592DC3FF88B8}" type="sibTrans" cxnId="{7664EF0A-B632-4D67-BEA3-945A24D78528}">
      <dgm:prSet/>
      <dgm:spPr/>
      <dgm:t>
        <a:bodyPr/>
        <a:lstStyle/>
        <a:p>
          <a:endParaRPr lang="en-US"/>
        </a:p>
      </dgm:t>
    </dgm:pt>
    <dgm:pt modelId="{DEC4AE0E-3A84-4ED8-BF32-705B6A6FF2CB}">
      <dgm:prSet phldrT="[Text]"/>
      <dgm:spPr/>
      <dgm:t>
        <a:bodyPr/>
        <a:lstStyle/>
        <a:p>
          <a:r>
            <a:rPr lang="en-US" dirty="0"/>
            <a:t>Require hosts to lock idle screens automatically</a:t>
          </a:r>
        </a:p>
      </dgm:t>
    </dgm:pt>
    <dgm:pt modelId="{0B4AE47F-2735-41EB-943E-BB398E54FAF0}" type="parTrans" cxnId="{D624EBF3-A67A-4146-8B85-A4D8DF07FDE4}">
      <dgm:prSet/>
      <dgm:spPr/>
    </dgm:pt>
    <dgm:pt modelId="{93638999-B886-4E7A-837E-456C809B8221}" type="sibTrans" cxnId="{D624EBF3-A67A-4146-8B85-A4D8DF07FDE4}">
      <dgm:prSet/>
      <dgm:spPr/>
    </dgm:pt>
    <dgm:pt modelId="{9E03A7B5-1158-4B7A-A068-99BEA46B0F28}">
      <dgm:prSet phldrT="[Text]"/>
      <dgm:spPr/>
      <dgm:t>
        <a:bodyPr/>
        <a:lstStyle/>
        <a:p>
          <a:r>
            <a:rPr lang="en-US" dirty="0"/>
            <a:t>Require sufficiently strong authentication</a:t>
          </a:r>
        </a:p>
      </dgm:t>
    </dgm:pt>
    <dgm:pt modelId="{4ABE081F-B139-4E08-82C2-954B78F21407}" type="parTrans" cxnId="{166BDC41-750B-4EA2-91E6-AE2DD0026ED8}">
      <dgm:prSet/>
      <dgm:spPr/>
    </dgm:pt>
    <dgm:pt modelId="{1C44D63C-16D4-435C-B619-6364B0841027}" type="sibTrans" cxnId="{166BDC41-750B-4EA2-91E6-AE2DD0026ED8}">
      <dgm:prSet/>
      <dgm:spPr/>
    </dgm:pt>
    <dgm:pt modelId="{69054DB0-C28D-4673-BE82-364FD631C40F}" type="pres">
      <dgm:prSet presAssocID="{03CD8544-523D-49B3-AA7B-E593A3566AE0}" presName="linearFlow" presStyleCnt="0">
        <dgm:presLayoutVars>
          <dgm:dir/>
          <dgm:animLvl val="lvl"/>
          <dgm:resizeHandles val="exact"/>
        </dgm:presLayoutVars>
      </dgm:prSet>
      <dgm:spPr/>
    </dgm:pt>
    <dgm:pt modelId="{CCABAF79-4D46-4CA3-9062-4245FC6CA403}" type="pres">
      <dgm:prSet presAssocID="{A86CF8DC-5432-4E32-8F4E-908F3988A63B}" presName="composite" presStyleCnt="0"/>
      <dgm:spPr/>
    </dgm:pt>
    <dgm:pt modelId="{D39F30D3-16F1-46C9-B5C3-1058C8ADC5EF}" type="pres">
      <dgm:prSet presAssocID="{A86CF8DC-5432-4E32-8F4E-908F3988A63B}" presName="parentText" presStyleLbl="alignNode1" presStyleIdx="0" presStyleCnt="3">
        <dgm:presLayoutVars>
          <dgm:chMax val="1"/>
          <dgm:bulletEnabled val="1"/>
        </dgm:presLayoutVars>
      </dgm:prSet>
      <dgm:spPr/>
    </dgm:pt>
    <dgm:pt modelId="{720BCD1C-7BB2-4A65-A1FB-2A9D5E7559B3}" type="pres">
      <dgm:prSet presAssocID="{A86CF8DC-5432-4E32-8F4E-908F3988A63B}" presName="descendantText" presStyleLbl="alignAcc1" presStyleIdx="0" presStyleCnt="3">
        <dgm:presLayoutVars>
          <dgm:bulletEnabled val="1"/>
        </dgm:presLayoutVars>
      </dgm:prSet>
      <dgm:spPr/>
    </dgm:pt>
    <dgm:pt modelId="{DD5DFBF5-E921-4A98-B277-164104AB612F}" type="pres">
      <dgm:prSet presAssocID="{30F9231C-4ECF-432E-A6CD-57FF8596CA84}" presName="sp" presStyleCnt="0"/>
      <dgm:spPr/>
    </dgm:pt>
    <dgm:pt modelId="{1C40F251-EB9E-4CAF-BBF5-40CB373E056A}" type="pres">
      <dgm:prSet presAssocID="{9EF2B029-33A7-42FB-87CB-E4A8A9D2759D}" presName="composite" presStyleCnt="0"/>
      <dgm:spPr/>
    </dgm:pt>
    <dgm:pt modelId="{CA685E46-973B-4C42-AE1F-14EE99D414BE}" type="pres">
      <dgm:prSet presAssocID="{9EF2B029-33A7-42FB-87CB-E4A8A9D2759D}" presName="parentText" presStyleLbl="alignNode1" presStyleIdx="1" presStyleCnt="3">
        <dgm:presLayoutVars>
          <dgm:chMax val="1"/>
          <dgm:bulletEnabled val="1"/>
        </dgm:presLayoutVars>
      </dgm:prSet>
      <dgm:spPr/>
    </dgm:pt>
    <dgm:pt modelId="{22B9EA32-A97B-4FB8-AEFC-5244A44BD897}" type="pres">
      <dgm:prSet presAssocID="{9EF2B029-33A7-42FB-87CB-E4A8A9D2759D}" presName="descendantText" presStyleLbl="alignAcc1" presStyleIdx="1" presStyleCnt="3">
        <dgm:presLayoutVars>
          <dgm:bulletEnabled val="1"/>
        </dgm:presLayoutVars>
      </dgm:prSet>
      <dgm:spPr/>
    </dgm:pt>
    <dgm:pt modelId="{F1569E0C-42F2-4E95-AC70-FD55CC57F617}" type="pres">
      <dgm:prSet presAssocID="{85666433-CA8C-4EA8-A241-0411224777B2}" presName="sp" presStyleCnt="0"/>
      <dgm:spPr/>
    </dgm:pt>
    <dgm:pt modelId="{54297737-1FC5-413C-9F70-F8569D5FA5CE}" type="pres">
      <dgm:prSet presAssocID="{60F44525-B9E5-4D50-AF89-A00910CDF7EA}" presName="composite" presStyleCnt="0"/>
      <dgm:spPr/>
    </dgm:pt>
    <dgm:pt modelId="{88B51232-866F-4190-B3A7-653C01428830}" type="pres">
      <dgm:prSet presAssocID="{60F44525-B9E5-4D50-AF89-A00910CDF7EA}" presName="parentText" presStyleLbl="alignNode1" presStyleIdx="2" presStyleCnt="3">
        <dgm:presLayoutVars>
          <dgm:chMax val="1"/>
          <dgm:bulletEnabled val="1"/>
        </dgm:presLayoutVars>
      </dgm:prSet>
      <dgm:spPr/>
    </dgm:pt>
    <dgm:pt modelId="{BCEE04B8-E47A-4004-B895-41548E5FA7A1}" type="pres">
      <dgm:prSet presAssocID="{60F44525-B9E5-4D50-AF89-A00910CDF7EA}" presName="descendantText" presStyleLbl="alignAcc1" presStyleIdx="2" presStyleCnt="3">
        <dgm:presLayoutVars>
          <dgm:bulletEnabled val="1"/>
        </dgm:presLayoutVars>
      </dgm:prSet>
      <dgm:spPr/>
    </dgm:pt>
  </dgm:ptLst>
  <dgm:cxnLst>
    <dgm:cxn modelId="{DE9E1803-6E9B-498A-9EEB-0E7FECD960C9}" srcId="{60F44525-B9E5-4D50-AF89-A00910CDF7EA}" destId="{6AAC6FB7-8A1E-4E81-B2D9-AB25D0185FCF}" srcOrd="0" destOrd="0" parTransId="{DD89857C-A4CD-47B8-AADB-A2F1D0B06E78}" sibTransId="{AA24E62E-3845-42ED-9C55-5D01AC96EF00}"/>
    <dgm:cxn modelId="{DF75CF08-E3DF-486B-B1A2-F33CAF15A53E}" type="presOf" srcId="{03CD8544-523D-49B3-AA7B-E593A3566AE0}" destId="{69054DB0-C28D-4673-BE82-364FD631C40F}" srcOrd="0" destOrd="0" presId="urn:microsoft.com/office/officeart/2005/8/layout/chevron2"/>
    <dgm:cxn modelId="{93494C09-5277-4CA4-A5DE-F5176FA45C76}" type="presOf" srcId="{CA8CEFDF-0CA7-46A7-8AE9-65A45849EAF1}" destId="{22B9EA32-A97B-4FB8-AEFC-5244A44BD897}" srcOrd="0" destOrd="0" presId="urn:microsoft.com/office/officeart/2005/8/layout/chevron2"/>
    <dgm:cxn modelId="{7664EF0A-B632-4D67-BEA3-945A24D78528}" srcId="{60F44525-B9E5-4D50-AF89-A00910CDF7EA}" destId="{1C987658-6D80-48FA-BF8F-AC7B933C59BB}" srcOrd="2" destOrd="0" parTransId="{7E5A4673-1CC3-4453-88F7-16DFD6F4444F}" sibTransId="{37150A0B-B08F-4418-B971-592DC3FF88B8}"/>
    <dgm:cxn modelId="{24F78618-A64B-41A9-A512-9FBE5666E31B}" type="presOf" srcId="{1C987658-6D80-48FA-BF8F-AC7B933C59BB}" destId="{BCEE04B8-E47A-4004-B895-41548E5FA7A1}" srcOrd="0" destOrd="2" presId="urn:microsoft.com/office/officeart/2005/8/layout/chevron2"/>
    <dgm:cxn modelId="{5EF16525-7C40-4F0F-A252-4A14AC07D23D}" srcId="{9EF2B029-33A7-42FB-87CB-E4A8A9D2759D}" destId="{CA8CEFDF-0CA7-46A7-8AE9-65A45849EAF1}" srcOrd="0" destOrd="0" parTransId="{0E99331C-1497-476E-889B-C1CD1A6A6DC9}" sibTransId="{590B0BC2-FBB4-47CD-AA17-30F86EE76E62}"/>
    <dgm:cxn modelId="{1CF61727-3AA5-4CC1-A000-7E75592F8E47}" type="presOf" srcId="{60F44525-B9E5-4D50-AF89-A00910CDF7EA}" destId="{88B51232-866F-4190-B3A7-653C01428830}" srcOrd="0" destOrd="0" presId="urn:microsoft.com/office/officeart/2005/8/layout/chevron2"/>
    <dgm:cxn modelId="{D8AF1232-7065-4FFC-9C7C-A3428C469781}" type="presOf" srcId="{6AAC6FB7-8A1E-4E81-B2D9-AB25D0185FCF}" destId="{BCEE04B8-E47A-4004-B895-41548E5FA7A1}" srcOrd="0" destOrd="0" presId="urn:microsoft.com/office/officeart/2005/8/layout/chevron2"/>
    <dgm:cxn modelId="{166BDC41-750B-4EA2-91E6-AE2DD0026ED8}" srcId="{60F44525-B9E5-4D50-AF89-A00910CDF7EA}" destId="{9E03A7B5-1158-4B7A-A068-99BEA46B0F28}" srcOrd="1" destOrd="0" parTransId="{4ABE081F-B139-4E08-82C2-954B78F21407}" sibTransId="{1C44D63C-16D4-435C-B619-6364B0841027}"/>
    <dgm:cxn modelId="{129F9B63-57A2-476F-8FB4-21842AAC53B9}" type="presOf" srcId="{25F7ABEE-6A1D-458A-B269-DD2423863BD9}" destId="{720BCD1C-7BB2-4A65-A1FB-2A9D5E7559B3}" srcOrd="0" destOrd="0" presId="urn:microsoft.com/office/officeart/2005/8/layout/chevron2"/>
    <dgm:cxn modelId="{E414B646-1F78-42B8-9CB5-C1DDA1BE1B0B}" type="presOf" srcId="{8E8F04C9-16C2-475E-A897-FD5F2429D540}" destId="{22B9EA32-A97B-4FB8-AEFC-5244A44BD897}" srcOrd="0" destOrd="1" presId="urn:microsoft.com/office/officeart/2005/8/layout/chevron2"/>
    <dgm:cxn modelId="{8C084967-2D23-4D90-8099-506BAE0D4275}" type="presOf" srcId="{9E03A7B5-1158-4B7A-A068-99BEA46B0F28}" destId="{BCEE04B8-E47A-4004-B895-41548E5FA7A1}" srcOrd="0" destOrd="1" presId="urn:microsoft.com/office/officeart/2005/8/layout/chevron2"/>
    <dgm:cxn modelId="{4A08526E-9209-4958-A9E8-C2EA83878841}" type="presOf" srcId="{462BAF3E-726B-4FDF-854D-680A479A3633}" destId="{720BCD1C-7BB2-4A65-A1FB-2A9D5E7559B3}" srcOrd="0" destOrd="1" presId="urn:microsoft.com/office/officeart/2005/8/layout/chevron2"/>
    <dgm:cxn modelId="{27DBAF90-E0BF-4B90-AA07-D80E0F71FB6F}" srcId="{03CD8544-523D-49B3-AA7B-E593A3566AE0}" destId="{9EF2B029-33A7-42FB-87CB-E4A8A9D2759D}" srcOrd="1" destOrd="0" parTransId="{DD94C31F-146A-4A22-8E97-55397D1630AD}" sibTransId="{85666433-CA8C-4EA8-A241-0411224777B2}"/>
    <dgm:cxn modelId="{A54374C9-476E-45A1-A0DA-E4F33EBD0319}" type="presOf" srcId="{DEC4AE0E-3A84-4ED8-BF32-705B6A6FF2CB}" destId="{22B9EA32-A97B-4FB8-AEFC-5244A44BD897}" srcOrd="0" destOrd="2" presId="urn:microsoft.com/office/officeart/2005/8/layout/chevron2"/>
    <dgm:cxn modelId="{BFCEA3CA-338B-4656-B2D3-BCB6E78F3221}" srcId="{9EF2B029-33A7-42FB-87CB-E4A8A9D2759D}" destId="{8E8F04C9-16C2-475E-A897-FD5F2429D540}" srcOrd="1" destOrd="0" parTransId="{28EEF0A7-0E05-490A-AE18-F8290EBA4B08}" sibTransId="{18813647-0FC3-4D1F-96C1-D6481F6996AD}"/>
    <dgm:cxn modelId="{DEBC70CF-9864-4797-8B39-CFED69AB799C}" srcId="{A86CF8DC-5432-4E32-8F4E-908F3988A63B}" destId="{462BAF3E-726B-4FDF-854D-680A479A3633}" srcOrd="1" destOrd="0" parTransId="{9C869219-92E2-430A-BD3C-0E42176F4B17}" sibTransId="{BE24120B-C442-42E6-BE06-FB58674824CC}"/>
    <dgm:cxn modelId="{C19BE7DB-81D8-48E8-96C8-A0F57CF067C6}" srcId="{03CD8544-523D-49B3-AA7B-E593A3566AE0}" destId="{A86CF8DC-5432-4E32-8F4E-908F3988A63B}" srcOrd="0" destOrd="0" parTransId="{94747DBE-43A4-4D93-95AD-4959D4111D03}" sibTransId="{30F9231C-4ECF-432E-A6CD-57FF8596CA84}"/>
    <dgm:cxn modelId="{CB8655E0-779C-4556-9A25-A4EE604FE42E}" type="presOf" srcId="{9EF2B029-33A7-42FB-87CB-E4A8A9D2759D}" destId="{CA685E46-973B-4C42-AE1F-14EE99D414BE}" srcOrd="0" destOrd="0" presId="urn:microsoft.com/office/officeart/2005/8/layout/chevron2"/>
    <dgm:cxn modelId="{02EC92E4-32D0-4A28-B642-0939D1610DD8}" srcId="{03CD8544-523D-49B3-AA7B-E593A3566AE0}" destId="{60F44525-B9E5-4D50-AF89-A00910CDF7EA}" srcOrd="2" destOrd="0" parTransId="{699DE293-C5FA-4DA5-A218-C356BC4E5BDB}" sibTransId="{E336CDA8-41A3-4D99-B437-3959657B15EF}"/>
    <dgm:cxn modelId="{D624EBF3-A67A-4146-8B85-A4D8DF07FDE4}" srcId="{9EF2B029-33A7-42FB-87CB-E4A8A9D2759D}" destId="{DEC4AE0E-3A84-4ED8-BF32-705B6A6FF2CB}" srcOrd="2" destOrd="0" parTransId="{0B4AE47F-2735-41EB-943E-BB398E54FAF0}" sibTransId="{93638999-B886-4E7A-837E-456C809B8221}"/>
    <dgm:cxn modelId="{173C59F5-94D2-4228-82A5-5DEAC7EE22D7}" srcId="{A86CF8DC-5432-4E32-8F4E-908F3988A63B}" destId="{25F7ABEE-6A1D-458A-B269-DD2423863BD9}" srcOrd="0" destOrd="0" parTransId="{CEAE3B85-6A0D-450B-B72A-34D16770580C}" sibTransId="{54003AE8-E007-4A7E-9BEE-AB375BA319F8}"/>
    <dgm:cxn modelId="{CBFF79FD-D907-4220-B334-168A1216F984}" type="presOf" srcId="{A86CF8DC-5432-4E32-8F4E-908F3988A63B}" destId="{D39F30D3-16F1-46C9-B5C3-1058C8ADC5EF}" srcOrd="0" destOrd="0" presId="urn:microsoft.com/office/officeart/2005/8/layout/chevron2"/>
    <dgm:cxn modelId="{24F54191-C012-46DD-BD80-C9AC5B73656C}" type="presParOf" srcId="{69054DB0-C28D-4673-BE82-364FD631C40F}" destId="{CCABAF79-4D46-4CA3-9062-4245FC6CA403}" srcOrd="0" destOrd="0" presId="urn:microsoft.com/office/officeart/2005/8/layout/chevron2"/>
    <dgm:cxn modelId="{BB921381-D48A-47CB-8F4A-AD6B4C8F7B70}" type="presParOf" srcId="{CCABAF79-4D46-4CA3-9062-4245FC6CA403}" destId="{D39F30D3-16F1-46C9-B5C3-1058C8ADC5EF}" srcOrd="0" destOrd="0" presId="urn:microsoft.com/office/officeart/2005/8/layout/chevron2"/>
    <dgm:cxn modelId="{34928649-3F4C-44A6-91D9-7C54E8BB688C}" type="presParOf" srcId="{CCABAF79-4D46-4CA3-9062-4245FC6CA403}" destId="{720BCD1C-7BB2-4A65-A1FB-2A9D5E7559B3}" srcOrd="1" destOrd="0" presId="urn:microsoft.com/office/officeart/2005/8/layout/chevron2"/>
    <dgm:cxn modelId="{AB3EC986-0E71-404C-8FA3-9A258E7545A8}" type="presParOf" srcId="{69054DB0-C28D-4673-BE82-364FD631C40F}" destId="{DD5DFBF5-E921-4A98-B277-164104AB612F}" srcOrd="1" destOrd="0" presId="urn:microsoft.com/office/officeart/2005/8/layout/chevron2"/>
    <dgm:cxn modelId="{9EA9293C-9BFE-4598-B610-2D5B75A23119}" type="presParOf" srcId="{69054DB0-C28D-4673-BE82-364FD631C40F}" destId="{1C40F251-EB9E-4CAF-BBF5-40CB373E056A}" srcOrd="2" destOrd="0" presId="urn:microsoft.com/office/officeart/2005/8/layout/chevron2"/>
    <dgm:cxn modelId="{91DA44E7-A5D5-42EE-AACA-F0B666BB767B}" type="presParOf" srcId="{1C40F251-EB9E-4CAF-BBF5-40CB373E056A}" destId="{CA685E46-973B-4C42-AE1F-14EE99D414BE}" srcOrd="0" destOrd="0" presId="urn:microsoft.com/office/officeart/2005/8/layout/chevron2"/>
    <dgm:cxn modelId="{7AC7766A-3EEF-4157-B97E-F62C52E7DB13}" type="presParOf" srcId="{1C40F251-EB9E-4CAF-BBF5-40CB373E056A}" destId="{22B9EA32-A97B-4FB8-AEFC-5244A44BD897}" srcOrd="1" destOrd="0" presId="urn:microsoft.com/office/officeart/2005/8/layout/chevron2"/>
    <dgm:cxn modelId="{333F345B-DFB0-4590-84AE-DB2F49107C61}" type="presParOf" srcId="{69054DB0-C28D-4673-BE82-364FD631C40F}" destId="{F1569E0C-42F2-4E95-AC70-FD55CC57F617}" srcOrd="3" destOrd="0" presId="urn:microsoft.com/office/officeart/2005/8/layout/chevron2"/>
    <dgm:cxn modelId="{273A5E6C-5DD9-4E41-80BA-B6A4B7DA8DD8}" type="presParOf" srcId="{69054DB0-C28D-4673-BE82-364FD631C40F}" destId="{54297737-1FC5-413C-9F70-F8569D5FA5CE}" srcOrd="4" destOrd="0" presId="urn:microsoft.com/office/officeart/2005/8/layout/chevron2"/>
    <dgm:cxn modelId="{1DECBA62-58FC-4BA6-80EA-140D74AFA780}" type="presParOf" srcId="{54297737-1FC5-413C-9F70-F8569D5FA5CE}" destId="{88B51232-866F-4190-B3A7-653C01428830}" srcOrd="0" destOrd="0" presId="urn:microsoft.com/office/officeart/2005/8/layout/chevron2"/>
    <dgm:cxn modelId="{5B3E1AB3-C198-403B-99E8-72324F6FF255}" type="presParOf" srcId="{54297737-1FC5-413C-9F70-F8569D5FA5CE}" destId="{BCEE04B8-E47A-4004-B895-41548E5FA7A1}"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22060C0-44F3-4027-81E0-86354B434CAD}" type="doc">
      <dgm:prSet loTypeId="urn:microsoft.com/office/officeart/2005/8/layout/hList1" loCatId="list" qsTypeId="urn:microsoft.com/office/officeart/2005/8/quickstyle/simple5" qsCatId="simple" csTypeId="urn:microsoft.com/office/officeart/2005/8/colors/accent1_2" csCatId="accent1" phldr="1"/>
      <dgm:spPr/>
      <dgm:t>
        <a:bodyPr/>
        <a:lstStyle/>
        <a:p>
          <a:endParaRPr lang="en-US"/>
        </a:p>
      </dgm:t>
    </dgm:pt>
    <dgm:pt modelId="{DCDEBCB4-74F2-4E00-8236-240C340462FF}">
      <dgm:prSet phldrT="[Text]"/>
      <dgm:spPr/>
      <dgm:t>
        <a:bodyPr/>
        <a:lstStyle/>
        <a:p>
          <a:r>
            <a:rPr lang="en-US" dirty="0"/>
            <a:t>Root compromise of a host</a:t>
          </a:r>
        </a:p>
      </dgm:t>
    </dgm:pt>
    <dgm:pt modelId="{06E66E6C-170E-4A31-8DC6-5BA4E1B6671A}" type="parTrans" cxnId="{238B30DF-EE9A-48CB-AC49-A995444BEC72}">
      <dgm:prSet/>
      <dgm:spPr/>
      <dgm:t>
        <a:bodyPr/>
        <a:lstStyle/>
        <a:p>
          <a:endParaRPr lang="en-US"/>
        </a:p>
      </dgm:t>
    </dgm:pt>
    <dgm:pt modelId="{FA3E3BE7-4ADE-4CD9-B97B-206A10BA13E1}" type="sibTrans" cxnId="{238B30DF-EE9A-48CB-AC49-A995444BEC72}">
      <dgm:prSet/>
      <dgm:spPr/>
      <dgm:t>
        <a:bodyPr/>
        <a:lstStyle/>
        <a:p>
          <a:endParaRPr lang="en-US"/>
        </a:p>
      </dgm:t>
    </dgm:pt>
    <dgm:pt modelId="{7815F14E-4D7C-447B-91EF-F4F23430084F}">
      <dgm:prSet phldrT="[Text]"/>
      <dgm:spPr/>
      <dgm:t>
        <a:bodyPr/>
        <a:lstStyle/>
        <a:p>
          <a:r>
            <a:rPr lang="en-US" dirty="0"/>
            <a:t>Unusual traffic to and from the host</a:t>
          </a:r>
        </a:p>
      </dgm:t>
    </dgm:pt>
    <dgm:pt modelId="{84D73DE2-875A-4CF1-9F56-BEB53EFCAB0F}" type="parTrans" cxnId="{01AD1D27-4C17-4551-A443-D557E9A94339}">
      <dgm:prSet/>
      <dgm:spPr/>
      <dgm:t>
        <a:bodyPr/>
        <a:lstStyle/>
        <a:p>
          <a:endParaRPr lang="en-US"/>
        </a:p>
      </dgm:t>
    </dgm:pt>
    <dgm:pt modelId="{90D4F704-8776-41AC-B128-B78E8708BCAF}" type="sibTrans" cxnId="{01AD1D27-4C17-4551-A443-D557E9A94339}">
      <dgm:prSet/>
      <dgm:spPr/>
      <dgm:t>
        <a:bodyPr/>
        <a:lstStyle/>
        <a:p>
          <a:endParaRPr lang="en-US"/>
        </a:p>
      </dgm:t>
    </dgm:pt>
    <dgm:pt modelId="{437198E1-9F6F-4258-B938-0A8AAC389906}">
      <dgm:prSet phldrT="[Text]"/>
      <dgm:spPr/>
      <dgm:t>
        <a:bodyPr/>
        <a:lstStyle/>
        <a:p>
          <a:r>
            <a:rPr lang="en-US" dirty="0"/>
            <a:t>System configuration changes</a:t>
          </a:r>
        </a:p>
      </dgm:t>
    </dgm:pt>
    <dgm:pt modelId="{5FEE85D4-B32A-4729-B5E4-1BAD2E80CBAB}" type="parTrans" cxnId="{0AD6B3DA-C206-47EB-9ADC-73FE1DFF0AB2}">
      <dgm:prSet/>
      <dgm:spPr/>
      <dgm:t>
        <a:bodyPr/>
        <a:lstStyle/>
        <a:p>
          <a:endParaRPr lang="en-US"/>
        </a:p>
      </dgm:t>
    </dgm:pt>
    <dgm:pt modelId="{64973433-6057-4199-8115-D05808814295}" type="sibTrans" cxnId="{0AD6B3DA-C206-47EB-9ADC-73FE1DFF0AB2}">
      <dgm:prSet/>
      <dgm:spPr/>
      <dgm:t>
        <a:bodyPr/>
        <a:lstStyle/>
        <a:p>
          <a:endParaRPr lang="en-US"/>
        </a:p>
      </dgm:t>
    </dgm:pt>
    <dgm:pt modelId="{FF6602D8-340F-4857-8952-F35430310E77}">
      <dgm:prSet phldrT="[Text]"/>
      <dgm:spPr/>
      <dgm:t>
        <a:bodyPr/>
        <a:lstStyle/>
        <a:p>
          <a:r>
            <a:rPr lang="en-US" dirty="0"/>
            <a:t>Physical Intruder</a:t>
          </a:r>
        </a:p>
      </dgm:t>
    </dgm:pt>
    <dgm:pt modelId="{AB085D5B-5ADD-49AC-A42F-A7A5BB0150C2}" type="parTrans" cxnId="{F746B642-E70C-4238-B756-B81DF1AB9E1B}">
      <dgm:prSet/>
      <dgm:spPr/>
      <dgm:t>
        <a:bodyPr/>
        <a:lstStyle/>
        <a:p>
          <a:endParaRPr lang="en-US"/>
        </a:p>
      </dgm:t>
    </dgm:pt>
    <dgm:pt modelId="{08BCB43B-0F4F-4FF3-B399-5AEEEC7DEA28}" type="sibTrans" cxnId="{F746B642-E70C-4238-B756-B81DF1AB9E1B}">
      <dgm:prSet/>
      <dgm:spPr/>
      <dgm:t>
        <a:bodyPr/>
        <a:lstStyle/>
        <a:p>
          <a:endParaRPr lang="en-US"/>
        </a:p>
      </dgm:t>
    </dgm:pt>
    <dgm:pt modelId="{4E805B83-2A05-4063-80DB-2638F3385484}">
      <dgm:prSet phldrT="[Text]"/>
      <dgm:spPr/>
      <dgm:t>
        <a:bodyPr/>
        <a:lstStyle/>
        <a:p>
          <a:r>
            <a:rPr lang="en-US" dirty="0"/>
            <a:t>User reports of network or system unavailability</a:t>
          </a:r>
        </a:p>
      </dgm:t>
    </dgm:pt>
    <dgm:pt modelId="{2407FD4E-4AD2-4ED8-83D3-C6EF80341E24}" type="parTrans" cxnId="{EB2DC101-31FF-40AC-B691-146A161A171E}">
      <dgm:prSet/>
      <dgm:spPr/>
      <dgm:t>
        <a:bodyPr/>
        <a:lstStyle/>
        <a:p>
          <a:endParaRPr lang="en-US"/>
        </a:p>
      </dgm:t>
    </dgm:pt>
    <dgm:pt modelId="{8752327B-488C-409A-9C70-E538C1D75600}" type="sibTrans" cxnId="{EB2DC101-31FF-40AC-B691-146A161A171E}">
      <dgm:prSet/>
      <dgm:spPr/>
      <dgm:t>
        <a:bodyPr/>
        <a:lstStyle/>
        <a:p>
          <a:endParaRPr lang="en-US"/>
        </a:p>
      </dgm:t>
    </dgm:pt>
    <dgm:pt modelId="{94AED855-06C7-4B86-84CE-26EB6FD95BCD}">
      <dgm:prSet phldrT="[Text]"/>
      <dgm:spPr/>
      <dgm:t>
        <a:bodyPr/>
        <a:lstStyle/>
        <a:p>
          <a:r>
            <a:rPr lang="en-US" dirty="0"/>
            <a:t>Unauthorized data modification</a:t>
          </a:r>
        </a:p>
      </dgm:t>
    </dgm:pt>
    <dgm:pt modelId="{9612A889-A430-48B9-8A06-6BB108478B41}" type="parTrans" cxnId="{C3BFAF47-E228-4B2C-9F88-C047D2AA3E7D}">
      <dgm:prSet/>
      <dgm:spPr/>
      <dgm:t>
        <a:bodyPr/>
        <a:lstStyle/>
        <a:p>
          <a:endParaRPr lang="en-US"/>
        </a:p>
      </dgm:t>
    </dgm:pt>
    <dgm:pt modelId="{789C3B8E-6A62-4605-A3CA-AC85F4E71403}" type="sibTrans" cxnId="{C3BFAF47-E228-4B2C-9F88-C047D2AA3E7D}">
      <dgm:prSet/>
      <dgm:spPr/>
      <dgm:t>
        <a:bodyPr/>
        <a:lstStyle/>
        <a:p>
          <a:endParaRPr lang="en-US"/>
        </a:p>
      </dgm:t>
    </dgm:pt>
    <dgm:pt modelId="{8E2997E5-1627-4C03-8C7C-917E3AACBC58}">
      <dgm:prSet phldrT="[Text]"/>
      <dgm:spPr/>
      <dgm:t>
        <a:bodyPr/>
        <a:lstStyle/>
        <a:p>
          <a:r>
            <a:rPr lang="en-US" dirty="0"/>
            <a:t>Ex: Defacing web server</a:t>
          </a:r>
        </a:p>
      </dgm:t>
    </dgm:pt>
    <dgm:pt modelId="{FB032DD7-7575-4B6F-9422-5DAADCF6E244}" type="parTrans" cxnId="{D4E1AD51-5783-408E-8A2C-A2E7E97DFEBB}">
      <dgm:prSet/>
      <dgm:spPr/>
      <dgm:t>
        <a:bodyPr/>
        <a:lstStyle/>
        <a:p>
          <a:endParaRPr lang="en-US"/>
        </a:p>
      </dgm:t>
    </dgm:pt>
    <dgm:pt modelId="{A60C7BEA-624C-4488-91FA-239AADDE4269}" type="sibTrans" cxnId="{D4E1AD51-5783-408E-8A2C-A2E7E97DFEBB}">
      <dgm:prSet/>
      <dgm:spPr/>
      <dgm:t>
        <a:bodyPr/>
        <a:lstStyle/>
        <a:p>
          <a:endParaRPr lang="en-US"/>
        </a:p>
      </dgm:t>
    </dgm:pt>
    <dgm:pt modelId="{AE27CB17-3610-4CD3-A83D-F5BD0AA10F3F}">
      <dgm:prSet phldrT="[Text]"/>
      <dgm:spPr/>
      <dgm:t>
        <a:bodyPr/>
        <a:lstStyle/>
        <a:p>
          <a:r>
            <a:rPr lang="en-US" dirty="0"/>
            <a:t>Increased resource utilization</a:t>
          </a:r>
        </a:p>
      </dgm:t>
    </dgm:pt>
    <dgm:pt modelId="{25DB8BF7-CBEA-438B-B3B7-5890BEE89464}" type="parTrans" cxnId="{C273809D-8DDC-49C1-8E60-6593BA1EA515}">
      <dgm:prSet/>
      <dgm:spPr/>
      <dgm:t>
        <a:bodyPr/>
        <a:lstStyle/>
        <a:p>
          <a:endParaRPr lang="en-US"/>
        </a:p>
      </dgm:t>
    </dgm:pt>
    <dgm:pt modelId="{30F380EB-C946-4462-A6C6-F4CCD7871B80}" type="sibTrans" cxnId="{C273809D-8DDC-49C1-8E60-6593BA1EA515}">
      <dgm:prSet/>
      <dgm:spPr/>
      <dgm:t>
        <a:bodyPr/>
        <a:lstStyle/>
        <a:p>
          <a:endParaRPr lang="en-US"/>
        </a:p>
      </dgm:t>
    </dgm:pt>
    <dgm:pt modelId="{C97EA063-1580-4A04-A211-491F1FE4A9D9}">
      <dgm:prSet phldrT="[Text]"/>
      <dgm:spPr/>
      <dgm:t>
        <a:bodyPr/>
        <a:lstStyle/>
        <a:p>
          <a:r>
            <a:rPr lang="en-US" dirty="0"/>
            <a:t>Modification of critical files</a:t>
          </a:r>
        </a:p>
      </dgm:t>
    </dgm:pt>
    <dgm:pt modelId="{CFD185EC-370F-4865-B8BF-C9BA8A156206}" type="parTrans" cxnId="{3330E19B-37C4-4084-8AA3-B84F91254B24}">
      <dgm:prSet/>
      <dgm:spPr/>
      <dgm:t>
        <a:bodyPr/>
        <a:lstStyle/>
        <a:p>
          <a:endParaRPr lang="en-US"/>
        </a:p>
      </dgm:t>
    </dgm:pt>
    <dgm:pt modelId="{A4B51260-F202-42EE-B79B-48810961D559}" type="sibTrans" cxnId="{3330E19B-37C4-4084-8AA3-B84F91254B24}">
      <dgm:prSet/>
      <dgm:spPr/>
      <dgm:t>
        <a:bodyPr/>
        <a:lstStyle/>
        <a:p>
          <a:endParaRPr lang="en-US"/>
        </a:p>
      </dgm:t>
    </dgm:pt>
    <dgm:pt modelId="{1CA0D34B-9C43-4F18-916A-4B2459BBE01D}">
      <dgm:prSet phldrT="[Text]"/>
      <dgm:spPr/>
      <dgm:t>
        <a:bodyPr/>
        <a:lstStyle/>
        <a:p>
          <a:r>
            <a:rPr lang="en-US" dirty="0"/>
            <a:t>Unexplained account usage</a:t>
          </a:r>
        </a:p>
      </dgm:t>
    </dgm:pt>
    <dgm:pt modelId="{EA8B093D-D225-4109-9D1B-951D55C3601A}" type="parTrans" cxnId="{9B41000A-F5C2-41BB-B286-6FA6F8871FFE}">
      <dgm:prSet/>
      <dgm:spPr/>
      <dgm:t>
        <a:bodyPr/>
        <a:lstStyle/>
        <a:p>
          <a:endParaRPr lang="en-US"/>
        </a:p>
      </dgm:t>
    </dgm:pt>
    <dgm:pt modelId="{3A9BA033-9219-4E11-9BB3-2CD3ECB07BE5}" type="sibTrans" cxnId="{9B41000A-F5C2-41BB-B286-6FA6F8871FFE}">
      <dgm:prSet/>
      <dgm:spPr/>
      <dgm:t>
        <a:bodyPr/>
        <a:lstStyle/>
        <a:p>
          <a:endParaRPr lang="en-US"/>
        </a:p>
      </dgm:t>
    </dgm:pt>
    <dgm:pt modelId="{36AC4C42-17A0-4AA1-B601-6E6B6682691B}">
      <dgm:prSet phldrT="[Text]"/>
      <dgm:spPr/>
      <dgm:t>
        <a:bodyPr/>
        <a:lstStyle/>
        <a:p>
          <a:r>
            <a:rPr lang="en-US" dirty="0"/>
            <a:t>New files or directories with unusual names</a:t>
          </a:r>
        </a:p>
      </dgm:t>
    </dgm:pt>
    <dgm:pt modelId="{5338E6B1-B2E4-4A07-9F94-0D3229E783CE}" type="parTrans" cxnId="{C2C25F38-04B1-4EB2-B399-4A509E5C7A3A}">
      <dgm:prSet/>
      <dgm:spPr/>
      <dgm:t>
        <a:bodyPr/>
        <a:lstStyle/>
        <a:p>
          <a:endParaRPr lang="en-US"/>
        </a:p>
      </dgm:t>
    </dgm:pt>
    <dgm:pt modelId="{8395E94F-039E-476F-9400-10E0E5B1293F}" type="sibTrans" cxnId="{C2C25F38-04B1-4EB2-B399-4A509E5C7A3A}">
      <dgm:prSet/>
      <dgm:spPr/>
      <dgm:t>
        <a:bodyPr/>
        <a:lstStyle/>
        <a:p>
          <a:endParaRPr lang="en-US"/>
        </a:p>
      </dgm:t>
    </dgm:pt>
    <dgm:pt modelId="{076B7C21-204C-432E-A9B9-2C8D0A693470}">
      <dgm:prSet phldrT="[Text]"/>
      <dgm:spPr/>
      <dgm:t>
        <a:bodyPr/>
        <a:lstStyle/>
        <a:p>
          <a:r>
            <a:rPr lang="en-US" dirty="0"/>
            <a:t>System status changes</a:t>
          </a:r>
        </a:p>
      </dgm:t>
    </dgm:pt>
    <dgm:pt modelId="{F588184C-6400-4744-A9BD-0AF3F0B5575D}" type="parTrans" cxnId="{A6D85D1B-2B4D-454E-9F18-6B2D6022FE0F}">
      <dgm:prSet/>
      <dgm:spPr/>
      <dgm:t>
        <a:bodyPr/>
        <a:lstStyle/>
        <a:p>
          <a:endParaRPr lang="en-US"/>
        </a:p>
      </dgm:t>
    </dgm:pt>
    <dgm:pt modelId="{E4D13224-B5DB-41EF-AEB2-58A3EB38EC22}" type="sibTrans" cxnId="{A6D85D1B-2B4D-454E-9F18-6B2D6022FE0F}">
      <dgm:prSet/>
      <dgm:spPr/>
      <dgm:t>
        <a:bodyPr/>
        <a:lstStyle/>
        <a:p>
          <a:endParaRPr lang="en-US"/>
        </a:p>
      </dgm:t>
    </dgm:pt>
    <dgm:pt modelId="{06FBD8F8-2C3B-4038-942C-A518B956A44E}">
      <dgm:prSet phldrT="[Text]"/>
      <dgm:spPr/>
      <dgm:t>
        <a:bodyPr/>
        <a:lstStyle/>
        <a:p>
          <a:r>
            <a:rPr lang="en-US" dirty="0"/>
            <a:t>Hardware is completely or partially missing</a:t>
          </a:r>
        </a:p>
      </dgm:t>
    </dgm:pt>
    <dgm:pt modelId="{7412296E-1A4E-420E-8E58-A7C1C0C6485F}" type="parTrans" cxnId="{CB66A8B1-2609-443E-BD32-3D8C90155420}">
      <dgm:prSet/>
      <dgm:spPr/>
      <dgm:t>
        <a:bodyPr/>
        <a:lstStyle/>
        <a:p>
          <a:endParaRPr lang="en-US"/>
        </a:p>
      </dgm:t>
    </dgm:pt>
    <dgm:pt modelId="{CB844FC1-9559-4084-BFFB-B56977A9127B}" type="sibTrans" cxnId="{CB66A8B1-2609-443E-BD32-3D8C90155420}">
      <dgm:prSet/>
      <dgm:spPr/>
      <dgm:t>
        <a:bodyPr/>
        <a:lstStyle/>
        <a:p>
          <a:endParaRPr lang="en-US"/>
        </a:p>
      </dgm:t>
    </dgm:pt>
    <dgm:pt modelId="{E7BCAD6C-CD16-44DC-B6CB-2AAC8053C007}">
      <dgm:prSet phldrT="[Text]"/>
      <dgm:spPr/>
      <dgm:t>
        <a:bodyPr/>
        <a:lstStyle/>
        <a:p>
          <a:r>
            <a:rPr lang="en-US" dirty="0"/>
            <a:t>Unauthorized new hardware</a:t>
          </a:r>
        </a:p>
      </dgm:t>
    </dgm:pt>
    <dgm:pt modelId="{8F22F7EC-7449-4176-B251-C82E900AF83E}" type="parTrans" cxnId="{4F17DA45-3E6D-47A7-8FFC-A430D0544125}">
      <dgm:prSet/>
      <dgm:spPr/>
      <dgm:t>
        <a:bodyPr/>
        <a:lstStyle/>
        <a:p>
          <a:endParaRPr lang="en-US"/>
        </a:p>
      </dgm:t>
    </dgm:pt>
    <dgm:pt modelId="{469BF2BE-01BE-4BAA-9C75-BE3E7FE0D35D}" type="sibTrans" cxnId="{4F17DA45-3E6D-47A7-8FFC-A430D0544125}">
      <dgm:prSet/>
      <dgm:spPr/>
      <dgm:t>
        <a:bodyPr/>
        <a:lstStyle/>
        <a:p>
          <a:endParaRPr lang="en-US"/>
        </a:p>
      </dgm:t>
    </dgm:pt>
    <dgm:pt modelId="{C367F46D-7FDC-4FF8-BFBE-E26C13FE301A}">
      <dgm:prSet phldrT="[Text]"/>
      <dgm:spPr/>
      <dgm:t>
        <a:bodyPr/>
        <a:lstStyle/>
        <a:p>
          <a:r>
            <a:rPr lang="en-US" dirty="0"/>
            <a:t>User reports of data modification</a:t>
          </a:r>
        </a:p>
      </dgm:t>
    </dgm:pt>
    <dgm:pt modelId="{1093A57F-5DED-49FB-A50A-9DABC232F6E5}" type="parTrans" cxnId="{B76B0557-E24F-4F48-8AD0-473C80CB90DC}">
      <dgm:prSet/>
      <dgm:spPr/>
      <dgm:t>
        <a:bodyPr/>
        <a:lstStyle/>
        <a:p>
          <a:endParaRPr lang="en-US"/>
        </a:p>
      </dgm:t>
    </dgm:pt>
    <dgm:pt modelId="{B9EF0BAB-2506-4707-9BD5-ABBFD8F2F55A}" type="sibTrans" cxnId="{B76B0557-E24F-4F48-8AD0-473C80CB90DC}">
      <dgm:prSet/>
      <dgm:spPr/>
      <dgm:t>
        <a:bodyPr/>
        <a:lstStyle/>
        <a:p>
          <a:endParaRPr lang="en-US"/>
        </a:p>
      </dgm:t>
    </dgm:pt>
    <dgm:pt modelId="{C4F33953-7824-4E69-8B6C-8B8AF93571E8}">
      <dgm:prSet phldrT="[Text]"/>
      <dgm:spPr/>
      <dgm:t>
        <a:bodyPr/>
        <a:lstStyle/>
        <a:p>
          <a:r>
            <a:rPr lang="en-US" dirty="0"/>
            <a:t>Modifications to critical files</a:t>
          </a:r>
        </a:p>
      </dgm:t>
    </dgm:pt>
    <dgm:pt modelId="{AFA3DC2E-089F-4431-8840-CDBFA6159B07}" type="parTrans" cxnId="{B2E0A4E4-BF52-4757-A3CA-B3A316251BC4}">
      <dgm:prSet/>
      <dgm:spPr/>
      <dgm:t>
        <a:bodyPr/>
        <a:lstStyle/>
        <a:p>
          <a:endParaRPr lang="en-US"/>
        </a:p>
      </dgm:t>
    </dgm:pt>
    <dgm:pt modelId="{74C27261-59B1-4756-B6DD-2532DE668183}" type="sibTrans" cxnId="{B2E0A4E4-BF52-4757-A3CA-B3A316251BC4}">
      <dgm:prSet/>
      <dgm:spPr/>
      <dgm:t>
        <a:bodyPr/>
        <a:lstStyle/>
        <a:p>
          <a:endParaRPr lang="en-US"/>
        </a:p>
      </dgm:t>
    </dgm:pt>
    <dgm:pt modelId="{3FBA6513-1953-4D19-A948-21972E0F629A}" type="pres">
      <dgm:prSet presAssocID="{C22060C0-44F3-4027-81E0-86354B434CAD}" presName="Name0" presStyleCnt="0">
        <dgm:presLayoutVars>
          <dgm:dir/>
          <dgm:animLvl val="lvl"/>
          <dgm:resizeHandles val="exact"/>
        </dgm:presLayoutVars>
      </dgm:prSet>
      <dgm:spPr/>
    </dgm:pt>
    <dgm:pt modelId="{BBC8A47C-5745-464E-9B87-7A59BC33D921}" type="pres">
      <dgm:prSet presAssocID="{DCDEBCB4-74F2-4E00-8236-240C340462FF}" presName="composite" presStyleCnt="0"/>
      <dgm:spPr/>
    </dgm:pt>
    <dgm:pt modelId="{CF2B05E0-5980-4173-B35E-5B992D20B8E4}" type="pres">
      <dgm:prSet presAssocID="{DCDEBCB4-74F2-4E00-8236-240C340462FF}" presName="parTx" presStyleLbl="alignNode1" presStyleIdx="0" presStyleCnt="3">
        <dgm:presLayoutVars>
          <dgm:chMax val="0"/>
          <dgm:chPref val="0"/>
          <dgm:bulletEnabled val="1"/>
        </dgm:presLayoutVars>
      </dgm:prSet>
      <dgm:spPr/>
    </dgm:pt>
    <dgm:pt modelId="{F1E1DD03-018C-4DE8-95C7-4CB36FB85380}" type="pres">
      <dgm:prSet presAssocID="{DCDEBCB4-74F2-4E00-8236-240C340462FF}" presName="desTx" presStyleLbl="alignAccFollowNode1" presStyleIdx="0" presStyleCnt="3">
        <dgm:presLayoutVars>
          <dgm:bulletEnabled val="1"/>
        </dgm:presLayoutVars>
      </dgm:prSet>
      <dgm:spPr/>
    </dgm:pt>
    <dgm:pt modelId="{37F13BAA-F6A9-4A05-B3FD-D043C43C626B}" type="pres">
      <dgm:prSet presAssocID="{FA3E3BE7-4ADE-4CD9-B97B-206A10BA13E1}" presName="space" presStyleCnt="0"/>
      <dgm:spPr/>
    </dgm:pt>
    <dgm:pt modelId="{06A00E34-4D97-41C0-9948-7FCD0EF99C74}" type="pres">
      <dgm:prSet presAssocID="{FF6602D8-340F-4857-8952-F35430310E77}" presName="composite" presStyleCnt="0"/>
      <dgm:spPr/>
    </dgm:pt>
    <dgm:pt modelId="{5044ACDF-C6DA-49E0-A017-DF07F39CC5F2}" type="pres">
      <dgm:prSet presAssocID="{FF6602D8-340F-4857-8952-F35430310E77}" presName="parTx" presStyleLbl="alignNode1" presStyleIdx="1" presStyleCnt="3">
        <dgm:presLayoutVars>
          <dgm:chMax val="0"/>
          <dgm:chPref val="0"/>
          <dgm:bulletEnabled val="1"/>
        </dgm:presLayoutVars>
      </dgm:prSet>
      <dgm:spPr/>
    </dgm:pt>
    <dgm:pt modelId="{B155BBE1-458B-43A8-ABB9-C26E86900D6B}" type="pres">
      <dgm:prSet presAssocID="{FF6602D8-340F-4857-8952-F35430310E77}" presName="desTx" presStyleLbl="alignAccFollowNode1" presStyleIdx="1" presStyleCnt="3">
        <dgm:presLayoutVars>
          <dgm:bulletEnabled val="1"/>
        </dgm:presLayoutVars>
      </dgm:prSet>
      <dgm:spPr/>
    </dgm:pt>
    <dgm:pt modelId="{A23FDD52-6772-4377-9F8D-F3F607B0FA72}" type="pres">
      <dgm:prSet presAssocID="{08BCB43B-0F4F-4FF3-B399-5AEEEC7DEA28}" presName="space" presStyleCnt="0"/>
      <dgm:spPr/>
    </dgm:pt>
    <dgm:pt modelId="{402125B5-396F-4E68-8EE1-FD07D335AF31}" type="pres">
      <dgm:prSet presAssocID="{94AED855-06C7-4B86-84CE-26EB6FD95BCD}" presName="composite" presStyleCnt="0"/>
      <dgm:spPr/>
    </dgm:pt>
    <dgm:pt modelId="{2983CD80-098A-4725-AE3F-550647E6CA07}" type="pres">
      <dgm:prSet presAssocID="{94AED855-06C7-4B86-84CE-26EB6FD95BCD}" presName="parTx" presStyleLbl="alignNode1" presStyleIdx="2" presStyleCnt="3">
        <dgm:presLayoutVars>
          <dgm:chMax val="0"/>
          <dgm:chPref val="0"/>
          <dgm:bulletEnabled val="1"/>
        </dgm:presLayoutVars>
      </dgm:prSet>
      <dgm:spPr/>
    </dgm:pt>
    <dgm:pt modelId="{028ED375-8E9D-48DC-A020-12858A1826BF}" type="pres">
      <dgm:prSet presAssocID="{94AED855-06C7-4B86-84CE-26EB6FD95BCD}" presName="desTx" presStyleLbl="alignAccFollowNode1" presStyleIdx="2" presStyleCnt="3">
        <dgm:presLayoutVars>
          <dgm:bulletEnabled val="1"/>
        </dgm:presLayoutVars>
      </dgm:prSet>
      <dgm:spPr/>
    </dgm:pt>
  </dgm:ptLst>
  <dgm:cxnLst>
    <dgm:cxn modelId="{EB2DC101-31FF-40AC-B691-146A161A171E}" srcId="{FF6602D8-340F-4857-8952-F35430310E77}" destId="{4E805B83-2A05-4063-80DB-2638F3385484}" srcOrd="0" destOrd="0" parTransId="{2407FD4E-4AD2-4ED8-83D3-C6EF80341E24}" sibTransId="{8752327B-488C-409A-9C70-E538C1D75600}"/>
    <dgm:cxn modelId="{9B41000A-F5C2-41BB-B286-6FA6F8871FFE}" srcId="{DCDEBCB4-74F2-4E00-8236-240C340462FF}" destId="{1CA0D34B-9C43-4F18-916A-4B2459BBE01D}" srcOrd="3" destOrd="0" parTransId="{EA8B093D-D225-4109-9D1B-951D55C3601A}" sibTransId="{3A9BA033-9219-4E11-9BB3-2CD3ECB07BE5}"/>
    <dgm:cxn modelId="{CAE3070B-96E0-4A3B-B04E-D6B97FE8D46B}" type="presOf" srcId="{4E805B83-2A05-4063-80DB-2638F3385484}" destId="{B155BBE1-458B-43A8-ABB9-C26E86900D6B}" srcOrd="0" destOrd="0" presId="urn:microsoft.com/office/officeart/2005/8/layout/hList1"/>
    <dgm:cxn modelId="{37979518-AF86-4E71-BAA2-1CCEF906A736}" type="presOf" srcId="{FF6602D8-340F-4857-8952-F35430310E77}" destId="{5044ACDF-C6DA-49E0-A017-DF07F39CC5F2}" srcOrd="0" destOrd="0" presId="urn:microsoft.com/office/officeart/2005/8/layout/hList1"/>
    <dgm:cxn modelId="{A6D85D1B-2B4D-454E-9F18-6B2D6022FE0F}" srcId="{FF6602D8-340F-4857-8952-F35430310E77}" destId="{076B7C21-204C-432E-A9B9-2C8D0A693470}" srcOrd="1" destOrd="0" parTransId="{F588184C-6400-4744-A9BD-0AF3F0B5575D}" sibTransId="{E4D13224-B5DB-41EF-AEB2-58A3EB38EC22}"/>
    <dgm:cxn modelId="{7E7CDA23-6EF3-4574-9A80-66EDB6F0FD7A}" type="presOf" srcId="{C22060C0-44F3-4027-81E0-86354B434CAD}" destId="{3FBA6513-1953-4D19-A948-21972E0F629A}" srcOrd="0" destOrd="0" presId="urn:microsoft.com/office/officeart/2005/8/layout/hList1"/>
    <dgm:cxn modelId="{01AD1D27-4C17-4551-A443-D557E9A94339}" srcId="{DCDEBCB4-74F2-4E00-8236-240C340462FF}" destId="{7815F14E-4D7C-447B-91EF-F4F23430084F}" srcOrd="0" destOrd="0" parTransId="{84D73DE2-875A-4CF1-9F56-BEB53EFCAB0F}" sibTransId="{90D4F704-8776-41AC-B128-B78E8708BCAF}"/>
    <dgm:cxn modelId="{69D42833-FD37-4212-AA3A-98BCC8685581}" type="presOf" srcId="{C97EA063-1580-4A04-A211-491F1FE4A9D9}" destId="{F1E1DD03-018C-4DE8-95C7-4CB36FB85380}" srcOrd="0" destOrd="2" presId="urn:microsoft.com/office/officeart/2005/8/layout/hList1"/>
    <dgm:cxn modelId="{C2C25F38-04B1-4EB2-B399-4A509E5C7A3A}" srcId="{DCDEBCB4-74F2-4E00-8236-240C340462FF}" destId="{36AC4C42-17A0-4AA1-B601-6E6B6682691B}" srcOrd="4" destOrd="0" parTransId="{5338E6B1-B2E4-4A07-9F94-0D3229E783CE}" sibTransId="{8395E94F-039E-476F-9400-10E0E5B1293F}"/>
    <dgm:cxn modelId="{F746B642-E70C-4238-B756-B81DF1AB9E1B}" srcId="{C22060C0-44F3-4027-81E0-86354B434CAD}" destId="{FF6602D8-340F-4857-8952-F35430310E77}" srcOrd="1" destOrd="0" parTransId="{AB085D5B-5ADD-49AC-A42F-A7A5BB0150C2}" sibTransId="{08BCB43B-0F4F-4FF3-B399-5AEEEC7DEA28}"/>
    <dgm:cxn modelId="{B160F263-7129-4DE4-950E-1DB9EEA888E1}" type="presOf" srcId="{94AED855-06C7-4B86-84CE-26EB6FD95BCD}" destId="{2983CD80-098A-4725-AE3F-550647E6CA07}" srcOrd="0" destOrd="0" presId="urn:microsoft.com/office/officeart/2005/8/layout/hList1"/>
    <dgm:cxn modelId="{4F17DA45-3E6D-47A7-8FFC-A430D0544125}" srcId="{FF6602D8-340F-4857-8952-F35430310E77}" destId="{E7BCAD6C-CD16-44DC-B6CB-2AAC8053C007}" srcOrd="3" destOrd="0" parTransId="{8F22F7EC-7449-4176-B251-C82E900AF83E}" sibTransId="{469BF2BE-01BE-4BAA-9C75-BE3E7FE0D35D}"/>
    <dgm:cxn modelId="{1B52DF66-9D94-4D25-AD8D-1975C29AF420}" type="presOf" srcId="{076B7C21-204C-432E-A9B9-2C8D0A693470}" destId="{B155BBE1-458B-43A8-ABB9-C26E86900D6B}" srcOrd="0" destOrd="1" presId="urn:microsoft.com/office/officeart/2005/8/layout/hList1"/>
    <dgm:cxn modelId="{C3BFAF47-E228-4B2C-9F88-C047D2AA3E7D}" srcId="{C22060C0-44F3-4027-81E0-86354B434CAD}" destId="{94AED855-06C7-4B86-84CE-26EB6FD95BCD}" srcOrd="2" destOrd="0" parTransId="{9612A889-A430-48B9-8A06-6BB108478B41}" sibTransId="{789C3B8E-6A62-4605-A3CA-AC85F4E71403}"/>
    <dgm:cxn modelId="{F0D6E24C-5E33-4DF9-B01A-D2C0ED90A43B}" type="presOf" srcId="{C4F33953-7824-4E69-8B6C-8B8AF93571E8}" destId="{028ED375-8E9D-48DC-A020-12858A1826BF}" srcOrd="0" destOrd="3" presId="urn:microsoft.com/office/officeart/2005/8/layout/hList1"/>
    <dgm:cxn modelId="{9FDA6950-F9FE-496E-9FB2-8A36F1C3F04C}" type="presOf" srcId="{AE27CB17-3610-4CD3-A83D-F5BD0AA10F3F}" destId="{028ED375-8E9D-48DC-A020-12858A1826BF}" srcOrd="0" destOrd="1" presId="urn:microsoft.com/office/officeart/2005/8/layout/hList1"/>
    <dgm:cxn modelId="{D4E1AD51-5783-408E-8A2C-A2E7E97DFEBB}" srcId="{94AED855-06C7-4B86-84CE-26EB6FD95BCD}" destId="{8E2997E5-1627-4C03-8C7C-917E3AACBC58}" srcOrd="0" destOrd="0" parTransId="{FB032DD7-7575-4B6F-9422-5DAADCF6E244}" sibTransId="{A60C7BEA-624C-4488-91FA-239AADDE4269}"/>
    <dgm:cxn modelId="{79140255-E4B7-42F8-8571-E38D9C1A45FA}" type="presOf" srcId="{C367F46D-7FDC-4FF8-BFBE-E26C13FE301A}" destId="{028ED375-8E9D-48DC-A020-12858A1826BF}" srcOrd="0" destOrd="2" presId="urn:microsoft.com/office/officeart/2005/8/layout/hList1"/>
    <dgm:cxn modelId="{18DF8D76-A873-4D69-B2FE-1E0005597485}" type="presOf" srcId="{437198E1-9F6F-4258-B938-0A8AAC389906}" destId="{F1E1DD03-018C-4DE8-95C7-4CB36FB85380}" srcOrd="0" destOrd="1" presId="urn:microsoft.com/office/officeart/2005/8/layout/hList1"/>
    <dgm:cxn modelId="{B76B0557-E24F-4F48-8AD0-473C80CB90DC}" srcId="{94AED855-06C7-4B86-84CE-26EB6FD95BCD}" destId="{C367F46D-7FDC-4FF8-BFBE-E26C13FE301A}" srcOrd="2" destOrd="0" parTransId="{1093A57F-5DED-49FB-A50A-9DABC232F6E5}" sibTransId="{B9EF0BAB-2506-4707-9BD5-ABBFD8F2F55A}"/>
    <dgm:cxn modelId="{4CB71886-EFBF-4ABA-A16B-750EB1C5E540}" type="presOf" srcId="{06FBD8F8-2C3B-4038-942C-A518B956A44E}" destId="{B155BBE1-458B-43A8-ABB9-C26E86900D6B}" srcOrd="0" destOrd="2" presId="urn:microsoft.com/office/officeart/2005/8/layout/hList1"/>
    <dgm:cxn modelId="{28C74892-4B3D-4E1B-8D61-F3077AB2A6DB}" type="presOf" srcId="{7815F14E-4D7C-447B-91EF-F4F23430084F}" destId="{F1E1DD03-018C-4DE8-95C7-4CB36FB85380}" srcOrd="0" destOrd="0" presId="urn:microsoft.com/office/officeart/2005/8/layout/hList1"/>
    <dgm:cxn modelId="{3330E19B-37C4-4084-8AA3-B84F91254B24}" srcId="{DCDEBCB4-74F2-4E00-8236-240C340462FF}" destId="{C97EA063-1580-4A04-A211-491F1FE4A9D9}" srcOrd="2" destOrd="0" parTransId="{CFD185EC-370F-4865-B8BF-C9BA8A156206}" sibTransId="{A4B51260-F202-42EE-B79B-48810961D559}"/>
    <dgm:cxn modelId="{C273809D-8DDC-49C1-8E60-6593BA1EA515}" srcId="{94AED855-06C7-4B86-84CE-26EB6FD95BCD}" destId="{AE27CB17-3610-4CD3-A83D-F5BD0AA10F3F}" srcOrd="1" destOrd="0" parTransId="{25DB8BF7-CBEA-438B-B3B7-5890BEE89464}" sibTransId="{30F380EB-C946-4462-A6C6-F4CCD7871B80}"/>
    <dgm:cxn modelId="{327D13AD-2F5A-4D21-9FDF-3B617A8D60D0}" type="presOf" srcId="{1CA0D34B-9C43-4F18-916A-4B2459BBE01D}" destId="{F1E1DD03-018C-4DE8-95C7-4CB36FB85380}" srcOrd="0" destOrd="3" presId="urn:microsoft.com/office/officeart/2005/8/layout/hList1"/>
    <dgm:cxn modelId="{55A2CBB0-1411-4EE2-AAFC-392E574C1AEC}" type="presOf" srcId="{36AC4C42-17A0-4AA1-B601-6E6B6682691B}" destId="{F1E1DD03-018C-4DE8-95C7-4CB36FB85380}" srcOrd="0" destOrd="4" presId="urn:microsoft.com/office/officeart/2005/8/layout/hList1"/>
    <dgm:cxn modelId="{CB66A8B1-2609-443E-BD32-3D8C90155420}" srcId="{FF6602D8-340F-4857-8952-F35430310E77}" destId="{06FBD8F8-2C3B-4038-942C-A518B956A44E}" srcOrd="2" destOrd="0" parTransId="{7412296E-1A4E-420E-8E58-A7C1C0C6485F}" sibTransId="{CB844FC1-9559-4084-BFFB-B56977A9127B}"/>
    <dgm:cxn modelId="{28E934BA-46DA-4C64-90D4-93C764F6BEB0}" type="presOf" srcId="{E7BCAD6C-CD16-44DC-B6CB-2AAC8053C007}" destId="{B155BBE1-458B-43A8-ABB9-C26E86900D6B}" srcOrd="0" destOrd="3" presId="urn:microsoft.com/office/officeart/2005/8/layout/hList1"/>
    <dgm:cxn modelId="{2D6DF3BD-D1B0-4B57-84C7-8529D88AF8A3}" type="presOf" srcId="{8E2997E5-1627-4C03-8C7C-917E3AACBC58}" destId="{028ED375-8E9D-48DC-A020-12858A1826BF}" srcOrd="0" destOrd="0" presId="urn:microsoft.com/office/officeart/2005/8/layout/hList1"/>
    <dgm:cxn modelId="{D675CECD-84FD-4EA7-9759-91DA446074CC}" type="presOf" srcId="{DCDEBCB4-74F2-4E00-8236-240C340462FF}" destId="{CF2B05E0-5980-4173-B35E-5B992D20B8E4}" srcOrd="0" destOrd="0" presId="urn:microsoft.com/office/officeart/2005/8/layout/hList1"/>
    <dgm:cxn modelId="{0AD6B3DA-C206-47EB-9ADC-73FE1DFF0AB2}" srcId="{DCDEBCB4-74F2-4E00-8236-240C340462FF}" destId="{437198E1-9F6F-4258-B938-0A8AAC389906}" srcOrd="1" destOrd="0" parTransId="{5FEE85D4-B32A-4729-B5E4-1BAD2E80CBAB}" sibTransId="{64973433-6057-4199-8115-D05808814295}"/>
    <dgm:cxn modelId="{238B30DF-EE9A-48CB-AC49-A995444BEC72}" srcId="{C22060C0-44F3-4027-81E0-86354B434CAD}" destId="{DCDEBCB4-74F2-4E00-8236-240C340462FF}" srcOrd="0" destOrd="0" parTransId="{06E66E6C-170E-4A31-8DC6-5BA4E1B6671A}" sibTransId="{FA3E3BE7-4ADE-4CD9-B97B-206A10BA13E1}"/>
    <dgm:cxn modelId="{B2E0A4E4-BF52-4757-A3CA-B3A316251BC4}" srcId="{94AED855-06C7-4B86-84CE-26EB6FD95BCD}" destId="{C4F33953-7824-4E69-8B6C-8B8AF93571E8}" srcOrd="3" destOrd="0" parTransId="{AFA3DC2E-089F-4431-8840-CDBFA6159B07}" sibTransId="{74C27261-59B1-4756-B6DD-2532DE668183}"/>
    <dgm:cxn modelId="{4512B3F3-4218-4346-820F-4802D4CA8677}" type="presParOf" srcId="{3FBA6513-1953-4D19-A948-21972E0F629A}" destId="{BBC8A47C-5745-464E-9B87-7A59BC33D921}" srcOrd="0" destOrd="0" presId="urn:microsoft.com/office/officeart/2005/8/layout/hList1"/>
    <dgm:cxn modelId="{E72614D3-A3FC-4A2B-B20B-CDAC61F58FA3}" type="presParOf" srcId="{BBC8A47C-5745-464E-9B87-7A59BC33D921}" destId="{CF2B05E0-5980-4173-B35E-5B992D20B8E4}" srcOrd="0" destOrd="0" presId="urn:microsoft.com/office/officeart/2005/8/layout/hList1"/>
    <dgm:cxn modelId="{0A4B37A5-45B5-42F4-A870-E5A974BB748D}" type="presParOf" srcId="{BBC8A47C-5745-464E-9B87-7A59BC33D921}" destId="{F1E1DD03-018C-4DE8-95C7-4CB36FB85380}" srcOrd="1" destOrd="0" presId="urn:microsoft.com/office/officeart/2005/8/layout/hList1"/>
    <dgm:cxn modelId="{670C0CCB-B51D-43BA-B573-11D0032777F9}" type="presParOf" srcId="{3FBA6513-1953-4D19-A948-21972E0F629A}" destId="{37F13BAA-F6A9-4A05-B3FD-D043C43C626B}" srcOrd="1" destOrd="0" presId="urn:microsoft.com/office/officeart/2005/8/layout/hList1"/>
    <dgm:cxn modelId="{957B43A1-427C-4182-B1EF-777EBC93DBBC}" type="presParOf" srcId="{3FBA6513-1953-4D19-A948-21972E0F629A}" destId="{06A00E34-4D97-41C0-9948-7FCD0EF99C74}" srcOrd="2" destOrd="0" presId="urn:microsoft.com/office/officeart/2005/8/layout/hList1"/>
    <dgm:cxn modelId="{AFD566FD-B96D-4D63-89A7-18E973ADE6BE}" type="presParOf" srcId="{06A00E34-4D97-41C0-9948-7FCD0EF99C74}" destId="{5044ACDF-C6DA-49E0-A017-DF07F39CC5F2}" srcOrd="0" destOrd="0" presId="urn:microsoft.com/office/officeart/2005/8/layout/hList1"/>
    <dgm:cxn modelId="{2B0B7901-4850-4CAE-B209-E1FEA6A59A8F}" type="presParOf" srcId="{06A00E34-4D97-41C0-9948-7FCD0EF99C74}" destId="{B155BBE1-458B-43A8-ABB9-C26E86900D6B}" srcOrd="1" destOrd="0" presId="urn:microsoft.com/office/officeart/2005/8/layout/hList1"/>
    <dgm:cxn modelId="{BCF5CF7F-6120-4E94-887F-B1CA3ECE8226}" type="presParOf" srcId="{3FBA6513-1953-4D19-A948-21972E0F629A}" destId="{A23FDD52-6772-4377-9F8D-F3F607B0FA72}" srcOrd="3" destOrd="0" presId="urn:microsoft.com/office/officeart/2005/8/layout/hList1"/>
    <dgm:cxn modelId="{2DCD2202-8CEC-4FBF-BF34-DD4312AEF071}" type="presParOf" srcId="{3FBA6513-1953-4D19-A948-21972E0F629A}" destId="{402125B5-396F-4E68-8EE1-FD07D335AF31}" srcOrd="4" destOrd="0" presId="urn:microsoft.com/office/officeart/2005/8/layout/hList1"/>
    <dgm:cxn modelId="{69CAED0E-0ACD-4EC3-84A2-D21ADBBB2C83}" type="presParOf" srcId="{402125B5-396F-4E68-8EE1-FD07D335AF31}" destId="{2983CD80-098A-4725-AE3F-550647E6CA07}" srcOrd="0" destOrd="0" presId="urn:microsoft.com/office/officeart/2005/8/layout/hList1"/>
    <dgm:cxn modelId="{A305DC3F-0674-42ED-9302-19E774D65D4C}" type="presParOf" srcId="{402125B5-396F-4E68-8EE1-FD07D335AF31}" destId="{028ED375-8E9D-48DC-A020-12858A1826BF}"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0B8FD7-AAE1-4521-865C-3E25C17601B4}">
      <dsp:nvSpPr>
        <dsp:cNvPr id="0" name=""/>
        <dsp:cNvSpPr/>
      </dsp:nvSpPr>
      <dsp:spPr>
        <a:xfrm>
          <a:off x="1817971" y="758"/>
          <a:ext cx="3417509" cy="1708754"/>
        </a:xfrm>
        <a:prstGeom prst="roundRect">
          <a:avLst>
            <a:gd name="adj" fmla="val 10000"/>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Preparation, Detection, &amp; Analysis</a:t>
          </a:r>
        </a:p>
      </dsp:txBody>
      <dsp:txXfrm>
        <a:off x="1868019" y="50806"/>
        <a:ext cx="3317413" cy="1608658"/>
      </dsp:txXfrm>
    </dsp:sp>
    <dsp:sp modelId="{B48B3EA8-C7F4-4384-BE3E-603FAD9A8A21}">
      <dsp:nvSpPr>
        <dsp:cNvPr id="0" name=""/>
        <dsp:cNvSpPr/>
      </dsp:nvSpPr>
      <dsp:spPr>
        <a:xfrm>
          <a:off x="2159722" y="1709512"/>
          <a:ext cx="341750" cy="1281566"/>
        </a:xfrm>
        <a:custGeom>
          <a:avLst/>
          <a:gdLst/>
          <a:ahLst/>
          <a:cxnLst/>
          <a:rect l="0" t="0" r="0" b="0"/>
          <a:pathLst>
            <a:path>
              <a:moveTo>
                <a:pt x="0" y="0"/>
              </a:moveTo>
              <a:lnTo>
                <a:pt x="0" y="1281566"/>
              </a:lnTo>
              <a:lnTo>
                <a:pt x="341750" y="1281566"/>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55B9DA5-AA5C-4903-A314-8EBF73585C0F}">
      <dsp:nvSpPr>
        <dsp:cNvPr id="0" name=""/>
        <dsp:cNvSpPr/>
      </dsp:nvSpPr>
      <dsp:spPr>
        <a:xfrm>
          <a:off x="2501473" y="2136701"/>
          <a:ext cx="2734007" cy="170875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US" sz="1700" kern="1200" dirty="0"/>
            <a:t>Conduct exercises in which the incident response team reviews scenarios of multiple component incidents</a:t>
          </a:r>
        </a:p>
      </dsp:txBody>
      <dsp:txXfrm>
        <a:off x="2551521" y="2186749"/>
        <a:ext cx="2633911" cy="1608658"/>
      </dsp:txXfrm>
    </dsp:sp>
    <dsp:sp modelId="{E07FFF3B-A9DC-4A0E-A7DC-8D5783C1B801}">
      <dsp:nvSpPr>
        <dsp:cNvPr id="0" name=""/>
        <dsp:cNvSpPr/>
      </dsp:nvSpPr>
      <dsp:spPr>
        <a:xfrm>
          <a:off x="2159722" y="1709512"/>
          <a:ext cx="341750" cy="3417509"/>
        </a:xfrm>
        <a:custGeom>
          <a:avLst/>
          <a:gdLst/>
          <a:ahLst/>
          <a:cxnLst/>
          <a:rect l="0" t="0" r="0" b="0"/>
          <a:pathLst>
            <a:path>
              <a:moveTo>
                <a:pt x="0" y="0"/>
              </a:moveTo>
              <a:lnTo>
                <a:pt x="0" y="3417509"/>
              </a:lnTo>
              <a:lnTo>
                <a:pt x="341750" y="3417509"/>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1FAB14-99F7-4A0E-BDDA-0691C942D63C}">
      <dsp:nvSpPr>
        <dsp:cNvPr id="0" name=""/>
        <dsp:cNvSpPr/>
      </dsp:nvSpPr>
      <dsp:spPr>
        <a:xfrm>
          <a:off x="2501473" y="4272645"/>
          <a:ext cx="2734007" cy="170875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US" sz="1700" kern="1200" dirty="0"/>
            <a:t>Difficult to assess because components may or may not be related, incidents may not be known</a:t>
          </a:r>
        </a:p>
      </dsp:txBody>
      <dsp:txXfrm>
        <a:off x="2551521" y="4322693"/>
        <a:ext cx="2633911" cy="1608658"/>
      </dsp:txXfrm>
    </dsp:sp>
    <dsp:sp modelId="{F4E15075-7C6B-4EE2-8248-B8759DB0C374}">
      <dsp:nvSpPr>
        <dsp:cNvPr id="0" name=""/>
        <dsp:cNvSpPr/>
      </dsp:nvSpPr>
      <dsp:spPr>
        <a:xfrm>
          <a:off x="6089858" y="758"/>
          <a:ext cx="3417509" cy="1708754"/>
        </a:xfrm>
        <a:prstGeom prst="roundRect">
          <a:avLst>
            <a:gd name="adj" fmla="val 10000"/>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Containment, Eradication, &amp; Recovery</a:t>
          </a:r>
        </a:p>
      </dsp:txBody>
      <dsp:txXfrm>
        <a:off x="6139906" y="50806"/>
        <a:ext cx="3317413" cy="1608658"/>
      </dsp:txXfrm>
    </dsp:sp>
    <dsp:sp modelId="{28583853-5426-4B21-9FDC-268E9EB99B9A}">
      <dsp:nvSpPr>
        <dsp:cNvPr id="0" name=""/>
        <dsp:cNvSpPr/>
      </dsp:nvSpPr>
      <dsp:spPr>
        <a:xfrm>
          <a:off x="6431609" y="1709512"/>
          <a:ext cx="341750" cy="1281566"/>
        </a:xfrm>
        <a:custGeom>
          <a:avLst/>
          <a:gdLst/>
          <a:ahLst/>
          <a:cxnLst/>
          <a:rect l="0" t="0" r="0" b="0"/>
          <a:pathLst>
            <a:path>
              <a:moveTo>
                <a:pt x="0" y="0"/>
              </a:moveTo>
              <a:lnTo>
                <a:pt x="0" y="1281566"/>
              </a:lnTo>
              <a:lnTo>
                <a:pt x="341750" y="1281566"/>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411E8A1-AF80-424F-82B0-17191185E829}">
      <dsp:nvSpPr>
        <dsp:cNvPr id="0" name=""/>
        <dsp:cNvSpPr/>
      </dsp:nvSpPr>
      <dsp:spPr>
        <a:xfrm>
          <a:off x="6773360" y="2136701"/>
          <a:ext cx="2734007" cy="170875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US" sz="1700" kern="1200" dirty="0"/>
            <a:t>Better to contain the initial incident and then search for signs of other components &amp; then handle the most urgent need first</a:t>
          </a:r>
        </a:p>
      </dsp:txBody>
      <dsp:txXfrm>
        <a:off x="6823408" y="2186749"/>
        <a:ext cx="2633911" cy="1608658"/>
      </dsp:txXfrm>
    </dsp:sp>
    <dsp:sp modelId="{E5C642B0-CF71-40F0-8A64-F5E821BA3930}">
      <dsp:nvSpPr>
        <dsp:cNvPr id="0" name=""/>
        <dsp:cNvSpPr/>
      </dsp:nvSpPr>
      <dsp:spPr>
        <a:xfrm>
          <a:off x="6431609" y="1709512"/>
          <a:ext cx="341750" cy="3417509"/>
        </a:xfrm>
        <a:custGeom>
          <a:avLst/>
          <a:gdLst/>
          <a:ahLst/>
          <a:cxnLst/>
          <a:rect l="0" t="0" r="0" b="0"/>
          <a:pathLst>
            <a:path>
              <a:moveTo>
                <a:pt x="0" y="0"/>
              </a:moveTo>
              <a:lnTo>
                <a:pt x="0" y="3417509"/>
              </a:lnTo>
              <a:lnTo>
                <a:pt x="341750" y="3417509"/>
              </a:lnTo>
            </a:path>
          </a:pathLst>
        </a:cu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B4F1267-BA73-4F5D-AC46-FBC281346D44}">
      <dsp:nvSpPr>
        <dsp:cNvPr id="0" name=""/>
        <dsp:cNvSpPr/>
      </dsp:nvSpPr>
      <dsp:spPr>
        <a:xfrm>
          <a:off x="6773360" y="4272645"/>
          <a:ext cx="2734007" cy="1708754"/>
        </a:xfrm>
        <a:prstGeom prst="roundRect">
          <a:avLst>
            <a:gd name="adj" fmla="val 10000"/>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32385" tIns="21590" rIns="32385" bIns="21590" numCol="1" spcCol="1270" anchor="ctr" anchorCtr="0">
          <a:noAutofit/>
        </a:bodyPr>
        <a:lstStyle/>
        <a:p>
          <a:pPr marL="0" lvl="0" indent="0" algn="ctr" defTabSz="755650">
            <a:lnSpc>
              <a:spcPct val="90000"/>
            </a:lnSpc>
            <a:spcBef>
              <a:spcPct val="0"/>
            </a:spcBef>
            <a:spcAft>
              <a:spcPct val="35000"/>
            </a:spcAft>
            <a:buNone/>
          </a:pPr>
          <a:r>
            <a:rPr lang="en-US" sz="1700" kern="1200" dirty="0"/>
            <a:t>Unauthorized access incidents most likely have multiple components</a:t>
          </a:r>
        </a:p>
      </dsp:txBody>
      <dsp:txXfrm>
        <a:off x="6823408" y="4322693"/>
        <a:ext cx="2633911" cy="16086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348E55-ECFC-4039-B943-69DE9C2FA9F7}">
      <dsp:nvSpPr>
        <dsp:cNvPr id="0" name=""/>
        <dsp:cNvSpPr/>
      </dsp:nvSpPr>
      <dsp:spPr>
        <a:xfrm rot="5400000">
          <a:off x="6343463" y="-2596497"/>
          <a:ext cx="992497" cy="6437376"/>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A host sends many requests with a spoofed source address to a service on an intermediate host</a:t>
          </a:r>
        </a:p>
        <a:p>
          <a:pPr marL="114300" lvl="1" indent="-114300" algn="l" defTabSz="533400">
            <a:lnSpc>
              <a:spcPct val="90000"/>
            </a:lnSpc>
            <a:spcBef>
              <a:spcPct val="0"/>
            </a:spcBef>
            <a:spcAft>
              <a:spcPct val="15000"/>
            </a:spcAft>
            <a:buChar char="•"/>
          </a:pPr>
          <a:r>
            <a:rPr lang="en-US" sz="1200" kern="1200" dirty="0"/>
            <a:t>The host generates a reply to each request and sends these replies to the spoofed address</a:t>
          </a:r>
        </a:p>
        <a:p>
          <a:pPr marL="114300" lvl="1" indent="-114300" algn="l" defTabSz="533400">
            <a:lnSpc>
              <a:spcPct val="90000"/>
            </a:lnSpc>
            <a:spcBef>
              <a:spcPct val="0"/>
            </a:spcBef>
            <a:spcAft>
              <a:spcPct val="15000"/>
            </a:spcAft>
            <a:buChar char="•"/>
          </a:pPr>
          <a:r>
            <a:rPr lang="en-US" sz="1200" kern="1200" dirty="0"/>
            <a:t>Examples of reflector services: echo, </a:t>
          </a:r>
          <a:r>
            <a:rPr lang="en-US" sz="1200" kern="1200" dirty="0" err="1"/>
            <a:t>chargen</a:t>
          </a:r>
          <a:r>
            <a:rPr lang="en-US" sz="1200" kern="1200" dirty="0"/>
            <a:t>, DNS, SNMP, ISAKMP</a:t>
          </a:r>
        </a:p>
      </dsp:txBody>
      <dsp:txXfrm rot="-5400000">
        <a:off x="3621024" y="174392"/>
        <a:ext cx="6388926" cy="895597"/>
      </dsp:txXfrm>
    </dsp:sp>
    <dsp:sp modelId="{BC6A6512-B7F1-49EE-B979-92706BDF52A9}">
      <dsp:nvSpPr>
        <dsp:cNvPr id="0" name=""/>
        <dsp:cNvSpPr/>
      </dsp:nvSpPr>
      <dsp:spPr>
        <a:xfrm>
          <a:off x="0" y="1879"/>
          <a:ext cx="3621024" cy="1240621"/>
        </a:xfrm>
        <a:prstGeom prst="round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pPr>
          <a:r>
            <a:rPr lang="en-US" sz="3300" kern="1200" dirty="0"/>
            <a:t>Reflector Attacks</a:t>
          </a:r>
        </a:p>
      </dsp:txBody>
      <dsp:txXfrm>
        <a:off x="60562" y="62441"/>
        <a:ext cx="3499900" cy="1119497"/>
      </dsp:txXfrm>
    </dsp:sp>
    <dsp:sp modelId="{E2ECAE7E-33F7-43AF-AAC8-7F47616619EE}">
      <dsp:nvSpPr>
        <dsp:cNvPr id="0" name=""/>
        <dsp:cNvSpPr/>
      </dsp:nvSpPr>
      <dsp:spPr>
        <a:xfrm rot="5400000">
          <a:off x="6343463" y="-1293844"/>
          <a:ext cx="992497" cy="6437376"/>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Involves sending requests (such as ICMP or UDP) with a spoofed source address to an expected broadcast address hoping that many hosts will receive and it and respond to it.</a:t>
          </a:r>
        </a:p>
        <a:p>
          <a:pPr marL="114300" lvl="1" indent="-114300" algn="l" defTabSz="533400">
            <a:lnSpc>
              <a:spcPct val="90000"/>
            </a:lnSpc>
            <a:spcBef>
              <a:spcPct val="0"/>
            </a:spcBef>
            <a:spcAft>
              <a:spcPct val="15000"/>
            </a:spcAft>
            <a:buChar char="•"/>
          </a:pPr>
          <a:r>
            <a:rPr lang="en-US" sz="1200" kern="1200" dirty="0"/>
            <a:t>Example:  DNS recursion attack</a:t>
          </a:r>
        </a:p>
      </dsp:txBody>
      <dsp:txXfrm rot="-5400000">
        <a:off x="3621024" y="1477045"/>
        <a:ext cx="6388926" cy="895597"/>
      </dsp:txXfrm>
    </dsp:sp>
    <dsp:sp modelId="{D802CFF3-C4A7-414C-A9C2-0AC8F2E1ACA3}">
      <dsp:nvSpPr>
        <dsp:cNvPr id="0" name=""/>
        <dsp:cNvSpPr/>
      </dsp:nvSpPr>
      <dsp:spPr>
        <a:xfrm>
          <a:off x="0" y="1304532"/>
          <a:ext cx="3621024" cy="1240621"/>
        </a:xfrm>
        <a:prstGeom prst="round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pPr>
          <a:r>
            <a:rPr lang="en-US" sz="3300" kern="1200" dirty="0"/>
            <a:t>Amplifier Attacks</a:t>
          </a:r>
        </a:p>
      </dsp:txBody>
      <dsp:txXfrm>
        <a:off x="60562" y="1365094"/>
        <a:ext cx="3499900" cy="1119497"/>
      </dsp:txXfrm>
    </dsp:sp>
    <dsp:sp modelId="{8F160CEC-68A3-4396-9F6C-0FE0AFE487AE}">
      <dsp:nvSpPr>
        <dsp:cNvPr id="0" name=""/>
        <dsp:cNvSpPr/>
      </dsp:nvSpPr>
      <dsp:spPr>
        <a:xfrm rot="5400000">
          <a:off x="6343463" y="8808"/>
          <a:ext cx="992497" cy="6437376"/>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45720" tIns="22860" rIns="45720" bIns="2286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Makes a resource unavailable by initiating large numbers of incomplete connection requests.  Overwhelms the capacity and prevents new connections from being made.</a:t>
          </a:r>
        </a:p>
        <a:p>
          <a:pPr marL="114300" lvl="1" indent="-114300" algn="l" defTabSz="533400">
            <a:lnSpc>
              <a:spcPct val="90000"/>
            </a:lnSpc>
            <a:spcBef>
              <a:spcPct val="0"/>
            </a:spcBef>
            <a:spcAft>
              <a:spcPct val="15000"/>
            </a:spcAft>
            <a:buChar char="•"/>
          </a:pPr>
          <a:r>
            <a:rPr lang="en-US" sz="1200" kern="1200" dirty="0"/>
            <a:t>Examples: Peer-to-peer attack, </a:t>
          </a:r>
          <a:r>
            <a:rPr lang="en-US" sz="1200" kern="1200" dirty="0" err="1"/>
            <a:t>synflood</a:t>
          </a:r>
          <a:r>
            <a:rPr lang="en-US" sz="1200" kern="1200" dirty="0"/>
            <a:t> attack</a:t>
          </a:r>
        </a:p>
      </dsp:txBody>
      <dsp:txXfrm rot="-5400000">
        <a:off x="3621024" y="2779697"/>
        <a:ext cx="6388926" cy="895597"/>
      </dsp:txXfrm>
    </dsp:sp>
    <dsp:sp modelId="{1B875B40-E493-45D6-AB9B-E60F2079E0FB}">
      <dsp:nvSpPr>
        <dsp:cNvPr id="0" name=""/>
        <dsp:cNvSpPr/>
      </dsp:nvSpPr>
      <dsp:spPr>
        <a:xfrm>
          <a:off x="0" y="2607185"/>
          <a:ext cx="3621024" cy="1240621"/>
        </a:xfrm>
        <a:prstGeom prst="round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125730" tIns="62865" rIns="125730" bIns="62865" numCol="1" spcCol="1270" anchor="ctr" anchorCtr="0">
          <a:noAutofit/>
        </a:bodyPr>
        <a:lstStyle/>
        <a:p>
          <a:pPr marL="0" lvl="0" indent="0" algn="ctr" defTabSz="1466850">
            <a:lnSpc>
              <a:spcPct val="90000"/>
            </a:lnSpc>
            <a:spcBef>
              <a:spcPct val="0"/>
            </a:spcBef>
            <a:spcAft>
              <a:spcPct val="35000"/>
            </a:spcAft>
            <a:buNone/>
          </a:pPr>
          <a:r>
            <a:rPr lang="en-US" sz="3300" kern="1200" dirty="0"/>
            <a:t>Flood Attacks</a:t>
          </a:r>
        </a:p>
      </dsp:txBody>
      <dsp:txXfrm>
        <a:off x="60562" y="2667747"/>
        <a:ext cx="3499900" cy="111949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F10747-3D8D-483E-853A-E5519900D6E2}">
      <dsp:nvSpPr>
        <dsp:cNvPr id="0" name=""/>
        <dsp:cNvSpPr/>
      </dsp:nvSpPr>
      <dsp:spPr>
        <a:xfrm>
          <a:off x="3143" y="333185"/>
          <a:ext cx="3064668" cy="630466"/>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w="6350" cap="flat" cmpd="sng" algn="ctr">
          <a:solidFill>
            <a:schemeClr val="accent1">
              <a:hueOff val="0"/>
              <a:satOff val="0"/>
              <a:lumOff val="0"/>
              <a:alphaOff val="0"/>
            </a:schemeClr>
          </a:solidFill>
          <a:prstDash val="solid"/>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1">
          <a:scrgbClr r="0" g="0" b="0"/>
        </a:lnRef>
        <a:fillRef idx="3">
          <a:scrgbClr r="0" g="0" b="0"/>
        </a:fillRef>
        <a:effectRef idx="3">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Network-based DoS against a particular host</a:t>
          </a:r>
        </a:p>
      </dsp:txBody>
      <dsp:txXfrm>
        <a:off x="3143" y="333185"/>
        <a:ext cx="3064668" cy="630466"/>
      </dsp:txXfrm>
    </dsp:sp>
    <dsp:sp modelId="{15CAC9DD-0825-4490-BB24-4017B8CC5AD1}">
      <dsp:nvSpPr>
        <dsp:cNvPr id="0" name=""/>
        <dsp:cNvSpPr/>
      </dsp:nvSpPr>
      <dsp:spPr>
        <a:xfrm>
          <a:off x="3143" y="963651"/>
          <a:ext cx="3064668" cy="2552850"/>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User reports of system unavailability</a:t>
          </a:r>
        </a:p>
        <a:p>
          <a:pPr marL="114300" lvl="1" indent="-114300" algn="l" defTabSz="666750">
            <a:lnSpc>
              <a:spcPct val="90000"/>
            </a:lnSpc>
            <a:spcBef>
              <a:spcPct val="0"/>
            </a:spcBef>
            <a:spcAft>
              <a:spcPct val="15000"/>
            </a:spcAft>
            <a:buChar char="•"/>
          </a:pPr>
          <a:r>
            <a:rPr lang="en-US" sz="1500" kern="1200" dirty="0"/>
            <a:t>Unexplained connection losses</a:t>
          </a:r>
        </a:p>
        <a:p>
          <a:pPr marL="114300" lvl="1" indent="-114300" algn="l" defTabSz="666750">
            <a:lnSpc>
              <a:spcPct val="90000"/>
            </a:lnSpc>
            <a:spcBef>
              <a:spcPct val="0"/>
            </a:spcBef>
            <a:spcAft>
              <a:spcPct val="15000"/>
            </a:spcAft>
            <a:buChar char="•"/>
          </a:pPr>
          <a:r>
            <a:rPr lang="en-US" sz="1500" kern="1200" dirty="0"/>
            <a:t>Increased Network bandwidth utilization</a:t>
          </a:r>
        </a:p>
        <a:p>
          <a:pPr marL="114300" lvl="1" indent="-114300" algn="l" defTabSz="666750">
            <a:lnSpc>
              <a:spcPct val="90000"/>
            </a:lnSpc>
            <a:spcBef>
              <a:spcPct val="0"/>
            </a:spcBef>
            <a:spcAft>
              <a:spcPct val="15000"/>
            </a:spcAft>
            <a:buChar char="•"/>
          </a:pPr>
          <a:r>
            <a:rPr lang="en-US" sz="1500" kern="1200" dirty="0"/>
            <a:t>Large number of connections to a single host</a:t>
          </a:r>
        </a:p>
        <a:p>
          <a:pPr marL="114300" lvl="1" indent="-114300" algn="l" defTabSz="666750">
            <a:lnSpc>
              <a:spcPct val="90000"/>
            </a:lnSpc>
            <a:spcBef>
              <a:spcPct val="0"/>
            </a:spcBef>
            <a:spcAft>
              <a:spcPct val="15000"/>
            </a:spcAft>
            <a:buChar char="•"/>
          </a:pPr>
          <a:r>
            <a:rPr lang="en-US" sz="1500" kern="1200" dirty="0"/>
            <a:t>Asymmetric network traffic pattern</a:t>
          </a:r>
        </a:p>
      </dsp:txBody>
      <dsp:txXfrm>
        <a:off x="3143" y="963651"/>
        <a:ext cx="3064668" cy="2552850"/>
      </dsp:txXfrm>
    </dsp:sp>
    <dsp:sp modelId="{F5E251B9-ADAB-4830-A517-333C64270E54}">
      <dsp:nvSpPr>
        <dsp:cNvPr id="0" name=""/>
        <dsp:cNvSpPr/>
      </dsp:nvSpPr>
      <dsp:spPr>
        <a:xfrm>
          <a:off x="3496865" y="333185"/>
          <a:ext cx="3064668" cy="630466"/>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w="6350" cap="flat" cmpd="sng" algn="ctr">
          <a:solidFill>
            <a:schemeClr val="accent1">
              <a:hueOff val="0"/>
              <a:satOff val="0"/>
              <a:lumOff val="0"/>
              <a:alphaOff val="0"/>
            </a:schemeClr>
          </a:solidFill>
          <a:prstDash val="solid"/>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1">
          <a:scrgbClr r="0" g="0" b="0"/>
        </a:lnRef>
        <a:fillRef idx="3">
          <a:scrgbClr r="0" g="0" b="0"/>
        </a:fillRef>
        <a:effectRef idx="3">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Network-based DoS against a network</a:t>
          </a:r>
        </a:p>
      </dsp:txBody>
      <dsp:txXfrm>
        <a:off x="3496865" y="333185"/>
        <a:ext cx="3064668" cy="630466"/>
      </dsp:txXfrm>
    </dsp:sp>
    <dsp:sp modelId="{7519A3F4-8EF6-4D09-8274-DD1C4976C0B2}">
      <dsp:nvSpPr>
        <dsp:cNvPr id="0" name=""/>
        <dsp:cNvSpPr/>
      </dsp:nvSpPr>
      <dsp:spPr>
        <a:xfrm>
          <a:off x="3496865" y="963651"/>
          <a:ext cx="3064668" cy="2552850"/>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Firewall and router log entries</a:t>
          </a:r>
        </a:p>
        <a:p>
          <a:pPr marL="114300" lvl="1" indent="-114300" algn="l" defTabSz="666750">
            <a:lnSpc>
              <a:spcPct val="90000"/>
            </a:lnSpc>
            <a:spcBef>
              <a:spcPct val="0"/>
            </a:spcBef>
            <a:spcAft>
              <a:spcPct val="15000"/>
            </a:spcAft>
            <a:buChar char="•"/>
          </a:pPr>
          <a:r>
            <a:rPr lang="en-US" sz="1500" kern="1200" dirty="0"/>
            <a:t>Packets with unusual source addressed</a:t>
          </a:r>
        </a:p>
        <a:p>
          <a:pPr marL="114300" lvl="1" indent="-114300" algn="l" defTabSz="666750">
            <a:lnSpc>
              <a:spcPct val="90000"/>
            </a:lnSpc>
            <a:spcBef>
              <a:spcPct val="0"/>
            </a:spcBef>
            <a:spcAft>
              <a:spcPct val="15000"/>
            </a:spcAft>
            <a:buChar char="•"/>
          </a:pPr>
          <a:r>
            <a:rPr lang="en-US" sz="1500" kern="1200" dirty="0"/>
            <a:t>Packets with nonexistent destination addresses</a:t>
          </a:r>
        </a:p>
        <a:p>
          <a:pPr marL="114300" lvl="1" indent="-114300" algn="l" defTabSz="666750">
            <a:lnSpc>
              <a:spcPct val="90000"/>
            </a:lnSpc>
            <a:spcBef>
              <a:spcPct val="0"/>
            </a:spcBef>
            <a:spcAft>
              <a:spcPct val="15000"/>
            </a:spcAft>
            <a:buChar char="•"/>
          </a:pPr>
          <a:r>
            <a:rPr lang="en-US" sz="1500" kern="1200" dirty="0"/>
            <a:t>Network Intrusion detection alerts</a:t>
          </a:r>
        </a:p>
        <a:p>
          <a:pPr marL="114300" lvl="1" indent="-114300" algn="l" defTabSz="666750">
            <a:lnSpc>
              <a:spcPct val="90000"/>
            </a:lnSpc>
            <a:spcBef>
              <a:spcPct val="0"/>
            </a:spcBef>
            <a:spcAft>
              <a:spcPct val="15000"/>
            </a:spcAft>
            <a:buChar char="•"/>
          </a:pPr>
          <a:r>
            <a:rPr lang="en-US" sz="1500" kern="1200" dirty="0"/>
            <a:t>User reports of system and network </a:t>
          </a:r>
          <a:r>
            <a:rPr lang="en-US" sz="1500" kern="1200" dirty="0" err="1"/>
            <a:t>unavailablity</a:t>
          </a:r>
          <a:endParaRPr lang="en-US" sz="1500" kern="1200" dirty="0"/>
        </a:p>
      </dsp:txBody>
      <dsp:txXfrm>
        <a:off x="3496865" y="963651"/>
        <a:ext cx="3064668" cy="2552850"/>
      </dsp:txXfrm>
    </dsp:sp>
    <dsp:sp modelId="{7548E52F-65A5-42B3-A491-4F95F7DDA306}">
      <dsp:nvSpPr>
        <dsp:cNvPr id="0" name=""/>
        <dsp:cNvSpPr/>
      </dsp:nvSpPr>
      <dsp:spPr>
        <a:xfrm>
          <a:off x="6990588" y="333185"/>
          <a:ext cx="3064668" cy="630466"/>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w="6350" cap="flat" cmpd="sng" algn="ctr">
          <a:solidFill>
            <a:schemeClr val="accent1">
              <a:hueOff val="0"/>
              <a:satOff val="0"/>
              <a:lumOff val="0"/>
              <a:alphaOff val="0"/>
            </a:schemeClr>
          </a:solidFill>
          <a:prstDash val="solid"/>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1">
          <a:scrgbClr r="0" g="0" b="0"/>
        </a:lnRef>
        <a:fillRef idx="3">
          <a:scrgbClr r="0" g="0" b="0"/>
        </a:fillRef>
        <a:effectRef idx="3">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kern="1200" dirty="0"/>
            <a:t>DoS against the operating system or application of a particular host</a:t>
          </a:r>
        </a:p>
      </dsp:txBody>
      <dsp:txXfrm>
        <a:off x="6990588" y="333185"/>
        <a:ext cx="3064668" cy="630466"/>
      </dsp:txXfrm>
    </dsp:sp>
    <dsp:sp modelId="{589C9AE4-797C-4934-8B86-142D87CB3F2A}">
      <dsp:nvSpPr>
        <dsp:cNvPr id="0" name=""/>
        <dsp:cNvSpPr/>
      </dsp:nvSpPr>
      <dsp:spPr>
        <a:xfrm>
          <a:off x="6990588" y="963651"/>
          <a:ext cx="3064668" cy="2552850"/>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t>User reports of system and application unavailability</a:t>
          </a:r>
        </a:p>
        <a:p>
          <a:pPr marL="114300" lvl="1" indent="-114300" algn="l" defTabSz="666750">
            <a:lnSpc>
              <a:spcPct val="90000"/>
            </a:lnSpc>
            <a:spcBef>
              <a:spcPct val="0"/>
            </a:spcBef>
            <a:spcAft>
              <a:spcPct val="15000"/>
            </a:spcAft>
            <a:buChar char="•"/>
          </a:pPr>
          <a:r>
            <a:rPr lang="en-US" sz="1500" kern="1200" dirty="0"/>
            <a:t>Operating system log entries</a:t>
          </a:r>
        </a:p>
        <a:p>
          <a:pPr marL="114300" lvl="1" indent="-114300" algn="l" defTabSz="666750">
            <a:lnSpc>
              <a:spcPct val="90000"/>
            </a:lnSpc>
            <a:spcBef>
              <a:spcPct val="0"/>
            </a:spcBef>
            <a:spcAft>
              <a:spcPct val="15000"/>
            </a:spcAft>
            <a:buChar char="•"/>
          </a:pPr>
          <a:r>
            <a:rPr lang="en-US" sz="1500" kern="1200" dirty="0"/>
            <a:t>Network and host intrusion detection alerts</a:t>
          </a:r>
        </a:p>
        <a:p>
          <a:pPr marL="114300" lvl="1" indent="-114300" algn="l" defTabSz="666750">
            <a:lnSpc>
              <a:spcPct val="90000"/>
            </a:lnSpc>
            <a:spcBef>
              <a:spcPct val="0"/>
            </a:spcBef>
            <a:spcAft>
              <a:spcPct val="15000"/>
            </a:spcAft>
            <a:buChar char="•"/>
          </a:pPr>
          <a:r>
            <a:rPr lang="en-US" sz="1500" kern="1200" dirty="0"/>
            <a:t>Packets with unusual source addresses</a:t>
          </a:r>
        </a:p>
      </dsp:txBody>
      <dsp:txXfrm>
        <a:off x="6990588" y="963651"/>
        <a:ext cx="3064668" cy="255285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58F71E-C542-43C1-8590-10A2AB969A7D}">
      <dsp:nvSpPr>
        <dsp:cNvPr id="0" name=""/>
        <dsp:cNvSpPr/>
      </dsp:nvSpPr>
      <dsp:spPr>
        <a:xfrm rot="5400000">
          <a:off x="6343463" y="-2596497"/>
          <a:ext cx="992497" cy="6437376"/>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34290" tIns="17145" rIns="34290" bIns="17145" numCol="1" spcCol="1270" anchor="ctr" anchorCtr="0">
          <a:noAutofit/>
        </a:bodyPr>
        <a:lstStyle/>
        <a:p>
          <a:pPr marL="57150" lvl="1" indent="-57150" algn="l" defTabSz="400050">
            <a:lnSpc>
              <a:spcPct val="90000"/>
            </a:lnSpc>
            <a:spcBef>
              <a:spcPct val="0"/>
            </a:spcBef>
            <a:spcAft>
              <a:spcPct val="15000"/>
            </a:spcAft>
            <a:buChar char="•"/>
          </a:pPr>
          <a:r>
            <a:rPr lang="en-US" sz="900" kern="1200" dirty="0"/>
            <a:t>Antivirus software alerts of infected files</a:t>
          </a:r>
        </a:p>
        <a:p>
          <a:pPr marL="57150" lvl="1" indent="-57150" algn="l" defTabSz="400050">
            <a:lnSpc>
              <a:spcPct val="90000"/>
            </a:lnSpc>
            <a:spcBef>
              <a:spcPct val="0"/>
            </a:spcBef>
            <a:spcAft>
              <a:spcPct val="15000"/>
            </a:spcAft>
            <a:buChar char="•"/>
          </a:pPr>
          <a:r>
            <a:rPr lang="en-US" sz="900" kern="1200" dirty="0"/>
            <a:t>Sudden increase in the number of emails being sent and received</a:t>
          </a:r>
        </a:p>
        <a:p>
          <a:pPr marL="57150" lvl="1" indent="-57150" algn="l" defTabSz="400050">
            <a:lnSpc>
              <a:spcPct val="90000"/>
            </a:lnSpc>
            <a:spcBef>
              <a:spcPct val="0"/>
            </a:spcBef>
            <a:spcAft>
              <a:spcPct val="15000"/>
            </a:spcAft>
            <a:buChar char="•"/>
          </a:pPr>
          <a:r>
            <a:rPr lang="en-US" sz="900" kern="1200" dirty="0"/>
            <a:t>Deleted, corrupted, or inaccessible files</a:t>
          </a:r>
        </a:p>
        <a:p>
          <a:pPr marL="57150" lvl="1" indent="-57150" algn="l" defTabSz="400050">
            <a:lnSpc>
              <a:spcPct val="90000"/>
            </a:lnSpc>
            <a:spcBef>
              <a:spcPct val="0"/>
            </a:spcBef>
            <a:spcAft>
              <a:spcPct val="15000"/>
            </a:spcAft>
            <a:buChar char="•"/>
          </a:pPr>
          <a:r>
            <a:rPr lang="en-US" sz="900" kern="1200" dirty="0"/>
            <a:t>System instability and crashed</a:t>
          </a:r>
        </a:p>
      </dsp:txBody>
      <dsp:txXfrm rot="-5400000">
        <a:off x="3621024" y="174392"/>
        <a:ext cx="6388926" cy="895597"/>
      </dsp:txXfrm>
    </dsp:sp>
    <dsp:sp modelId="{EC190425-C28D-4313-9F7D-0DD12461852A}">
      <dsp:nvSpPr>
        <dsp:cNvPr id="0" name=""/>
        <dsp:cNvSpPr/>
      </dsp:nvSpPr>
      <dsp:spPr>
        <a:xfrm>
          <a:off x="0" y="1879"/>
          <a:ext cx="3621024" cy="1240621"/>
        </a:xfrm>
        <a:prstGeom prst="round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rtl="0">
            <a:lnSpc>
              <a:spcPct val="90000"/>
            </a:lnSpc>
            <a:spcBef>
              <a:spcPct val="0"/>
            </a:spcBef>
            <a:spcAft>
              <a:spcPct val="35000"/>
            </a:spcAft>
            <a:buNone/>
          </a:pPr>
          <a:r>
            <a:rPr lang="en-US" sz="2100" kern="1200" dirty="0"/>
            <a:t>A virus that spreads through email infects a host</a:t>
          </a:r>
        </a:p>
      </dsp:txBody>
      <dsp:txXfrm>
        <a:off x="60562" y="62441"/>
        <a:ext cx="3499900" cy="1119497"/>
      </dsp:txXfrm>
    </dsp:sp>
    <dsp:sp modelId="{1ADE2AEB-16F7-4C8E-8AA3-8B65704F56D2}">
      <dsp:nvSpPr>
        <dsp:cNvPr id="0" name=""/>
        <dsp:cNvSpPr/>
      </dsp:nvSpPr>
      <dsp:spPr>
        <a:xfrm rot="5400000">
          <a:off x="6343463" y="-1293844"/>
          <a:ext cx="992497" cy="6437376"/>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34290" tIns="17145" rIns="34290" bIns="17145" numCol="1" spcCol="1270" anchor="ctr" anchorCtr="0">
          <a:noAutofit/>
        </a:bodyPr>
        <a:lstStyle/>
        <a:p>
          <a:pPr marL="57150" lvl="1" indent="-57150" algn="l" defTabSz="400050">
            <a:lnSpc>
              <a:spcPct val="90000"/>
            </a:lnSpc>
            <a:spcBef>
              <a:spcPct val="0"/>
            </a:spcBef>
            <a:spcAft>
              <a:spcPct val="15000"/>
            </a:spcAft>
            <a:buChar char="•"/>
          </a:pPr>
          <a:r>
            <a:rPr lang="en-US" sz="900" kern="1200" dirty="0"/>
            <a:t>Unexpected dialog boxes, requesting permission to do something</a:t>
          </a:r>
        </a:p>
        <a:p>
          <a:pPr marL="57150" lvl="1" indent="-57150" algn="l" defTabSz="400050">
            <a:lnSpc>
              <a:spcPct val="90000"/>
            </a:lnSpc>
            <a:spcBef>
              <a:spcPct val="0"/>
            </a:spcBef>
            <a:spcAft>
              <a:spcPct val="15000"/>
            </a:spcAft>
            <a:buChar char="•"/>
          </a:pPr>
          <a:r>
            <a:rPr lang="en-US" sz="900" kern="1200" dirty="0"/>
            <a:t>Unusual graphics, such as overlapping or overlaid message boxes</a:t>
          </a:r>
        </a:p>
        <a:p>
          <a:pPr marL="57150" lvl="1" indent="-57150" algn="l" defTabSz="400050">
            <a:lnSpc>
              <a:spcPct val="90000"/>
            </a:lnSpc>
            <a:spcBef>
              <a:spcPct val="0"/>
            </a:spcBef>
            <a:spcAft>
              <a:spcPct val="15000"/>
            </a:spcAft>
            <a:buChar char="•"/>
          </a:pPr>
          <a:r>
            <a:rPr lang="en-US" sz="900" kern="1200" dirty="0"/>
            <a:t>Network connections between the host and some unknown system</a:t>
          </a:r>
        </a:p>
        <a:p>
          <a:pPr marL="57150" lvl="1" indent="-57150" algn="l" defTabSz="400050">
            <a:lnSpc>
              <a:spcPct val="90000"/>
            </a:lnSpc>
            <a:spcBef>
              <a:spcPct val="0"/>
            </a:spcBef>
            <a:spcAft>
              <a:spcPct val="15000"/>
            </a:spcAft>
            <a:buChar char="•"/>
          </a:pPr>
          <a:r>
            <a:rPr lang="en-US" sz="900" kern="1200" dirty="0"/>
            <a:t>Sudden increase in the number of emails being sent and received</a:t>
          </a:r>
        </a:p>
      </dsp:txBody>
      <dsp:txXfrm rot="-5400000">
        <a:off x="3621024" y="1477045"/>
        <a:ext cx="6388926" cy="895597"/>
      </dsp:txXfrm>
    </dsp:sp>
    <dsp:sp modelId="{A7008E54-D4BD-4A12-90C7-C5EBC999954F}">
      <dsp:nvSpPr>
        <dsp:cNvPr id="0" name=""/>
        <dsp:cNvSpPr/>
      </dsp:nvSpPr>
      <dsp:spPr>
        <a:xfrm>
          <a:off x="0" y="1304532"/>
          <a:ext cx="3621024" cy="1240621"/>
        </a:xfrm>
        <a:prstGeom prst="round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kern="1200" dirty="0"/>
            <a:t>Malicious mobile code on a Web site exploits vulnerabilities on a host</a:t>
          </a:r>
        </a:p>
      </dsp:txBody>
      <dsp:txXfrm>
        <a:off x="60562" y="1365094"/>
        <a:ext cx="3499900" cy="1119497"/>
      </dsp:txXfrm>
    </dsp:sp>
    <dsp:sp modelId="{1A10C35E-907E-4B64-8E06-E4C768AF0E53}">
      <dsp:nvSpPr>
        <dsp:cNvPr id="0" name=""/>
        <dsp:cNvSpPr/>
      </dsp:nvSpPr>
      <dsp:spPr>
        <a:xfrm rot="5400000">
          <a:off x="6343463" y="8808"/>
          <a:ext cx="992497" cy="6437376"/>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34290" tIns="17145" rIns="34290" bIns="17145" numCol="1" spcCol="1270" anchor="ctr" anchorCtr="0">
          <a:noAutofit/>
        </a:bodyPr>
        <a:lstStyle/>
        <a:p>
          <a:pPr marL="57150" lvl="1" indent="-57150" algn="l" defTabSz="400050">
            <a:lnSpc>
              <a:spcPct val="90000"/>
            </a:lnSpc>
            <a:spcBef>
              <a:spcPct val="0"/>
            </a:spcBef>
            <a:spcAft>
              <a:spcPct val="15000"/>
            </a:spcAft>
            <a:buChar char="•"/>
          </a:pPr>
          <a:r>
            <a:rPr lang="en-US" sz="900" kern="1200" dirty="0"/>
            <a:t>Original source of the message is not an authoritative computer security group, but a government agency or an official person.</a:t>
          </a:r>
        </a:p>
        <a:p>
          <a:pPr marL="57150" lvl="1" indent="-57150" algn="l" defTabSz="400050">
            <a:lnSpc>
              <a:spcPct val="90000"/>
            </a:lnSpc>
            <a:spcBef>
              <a:spcPct val="0"/>
            </a:spcBef>
            <a:spcAft>
              <a:spcPct val="15000"/>
            </a:spcAft>
            <a:buChar char="•"/>
          </a:pPr>
          <a:r>
            <a:rPr lang="en-US" sz="900" kern="1200" dirty="0"/>
            <a:t>No links to outside sources</a:t>
          </a:r>
        </a:p>
        <a:p>
          <a:pPr marL="57150" lvl="1" indent="-57150" algn="l" defTabSz="400050">
            <a:lnSpc>
              <a:spcPct val="90000"/>
            </a:lnSpc>
            <a:spcBef>
              <a:spcPct val="0"/>
            </a:spcBef>
            <a:spcAft>
              <a:spcPct val="15000"/>
            </a:spcAft>
            <a:buChar char="•"/>
          </a:pPr>
          <a:r>
            <a:rPr lang="en-US" sz="900" kern="1200" dirty="0"/>
            <a:t>Tone and terminology attempt to invoke panic or sense of urgency</a:t>
          </a:r>
        </a:p>
        <a:p>
          <a:pPr marL="57150" lvl="1" indent="-57150" algn="l" defTabSz="400050">
            <a:lnSpc>
              <a:spcPct val="90000"/>
            </a:lnSpc>
            <a:spcBef>
              <a:spcPct val="0"/>
            </a:spcBef>
            <a:spcAft>
              <a:spcPct val="15000"/>
            </a:spcAft>
            <a:buChar char="•"/>
          </a:pPr>
          <a:r>
            <a:rPr lang="en-US" sz="900" kern="1200" dirty="0"/>
            <a:t>Urges recipients to delete certain files and forward the message on</a:t>
          </a:r>
        </a:p>
      </dsp:txBody>
      <dsp:txXfrm rot="-5400000">
        <a:off x="3621024" y="2779697"/>
        <a:ext cx="6388926" cy="895597"/>
      </dsp:txXfrm>
    </dsp:sp>
    <dsp:sp modelId="{9DB9E08C-C637-4662-BFC8-D504E2B91A23}">
      <dsp:nvSpPr>
        <dsp:cNvPr id="0" name=""/>
        <dsp:cNvSpPr/>
      </dsp:nvSpPr>
      <dsp:spPr>
        <a:xfrm>
          <a:off x="0" y="2607185"/>
          <a:ext cx="3621024" cy="1240621"/>
        </a:xfrm>
        <a:prstGeom prst="round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80010" tIns="40005" rIns="80010" bIns="40005" numCol="1" spcCol="1270" anchor="ctr" anchorCtr="0">
          <a:noAutofit/>
        </a:bodyPr>
        <a:lstStyle/>
        <a:p>
          <a:pPr marL="0" lvl="0" indent="0" algn="ctr" defTabSz="933450">
            <a:lnSpc>
              <a:spcPct val="90000"/>
            </a:lnSpc>
            <a:spcBef>
              <a:spcPct val="0"/>
            </a:spcBef>
            <a:spcAft>
              <a:spcPct val="35000"/>
            </a:spcAft>
            <a:buNone/>
          </a:pPr>
          <a:r>
            <a:rPr lang="en-US" sz="2100" kern="1200" dirty="0"/>
            <a:t>A user receives a virus hoax message</a:t>
          </a:r>
        </a:p>
      </dsp:txBody>
      <dsp:txXfrm>
        <a:off x="60562" y="2667747"/>
        <a:ext cx="3499900" cy="111949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9F30D3-16F1-46C9-B5C3-1058C8ADC5EF}">
      <dsp:nvSpPr>
        <dsp:cNvPr id="0" name=""/>
        <dsp:cNvSpPr/>
      </dsp:nvSpPr>
      <dsp:spPr>
        <a:xfrm rot="5400000">
          <a:off x="-211826" y="214908"/>
          <a:ext cx="1412176" cy="988523"/>
        </a:xfrm>
        <a:prstGeom prst="chevron">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w="6350" cap="flat" cmpd="sng" algn="ctr">
          <a:solidFill>
            <a:schemeClr val="accent1">
              <a:hueOff val="0"/>
              <a:satOff val="0"/>
              <a:lumOff val="0"/>
              <a:alphaOff val="0"/>
            </a:schemeClr>
          </a:solidFill>
          <a:prstDash val="solid"/>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1">
          <a:scrgbClr r="0" g="0" b="0"/>
        </a:lnRef>
        <a:fillRef idx="3">
          <a:scrgbClr r="0" g="0" b="0"/>
        </a:fillRef>
        <a:effectRef idx="3">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Network Security</a:t>
          </a:r>
        </a:p>
      </dsp:txBody>
      <dsp:txXfrm rot="-5400000">
        <a:off x="1" y="497344"/>
        <a:ext cx="988523" cy="423653"/>
      </dsp:txXfrm>
    </dsp:sp>
    <dsp:sp modelId="{720BCD1C-7BB2-4A65-A1FB-2A9D5E7559B3}">
      <dsp:nvSpPr>
        <dsp:cNvPr id="0" name=""/>
        <dsp:cNvSpPr/>
      </dsp:nvSpPr>
      <dsp:spPr>
        <a:xfrm rot="5400000">
          <a:off x="5064263" y="-4072657"/>
          <a:ext cx="918397" cy="9069876"/>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Put all publicly accessible services on secured DMZ network segments</a:t>
          </a:r>
        </a:p>
        <a:p>
          <a:pPr marL="114300" lvl="1" indent="-114300" algn="l" defTabSz="622300">
            <a:lnSpc>
              <a:spcPct val="90000"/>
            </a:lnSpc>
            <a:spcBef>
              <a:spcPct val="0"/>
            </a:spcBef>
            <a:spcAft>
              <a:spcPct val="15000"/>
            </a:spcAft>
            <a:buChar char="•"/>
          </a:pPr>
          <a:r>
            <a:rPr lang="en-US" sz="1400" kern="1200" dirty="0"/>
            <a:t>Use private IP addresses for all hosts on internal networks</a:t>
          </a:r>
        </a:p>
      </dsp:txBody>
      <dsp:txXfrm rot="-5400000">
        <a:off x="988524" y="47914"/>
        <a:ext cx="9025044" cy="828733"/>
      </dsp:txXfrm>
    </dsp:sp>
    <dsp:sp modelId="{CA685E46-973B-4C42-AE1F-14EE99D414BE}">
      <dsp:nvSpPr>
        <dsp:cNvPr id="0" name=""/>
        <dsp:cNvSpPr/>
      </dsp:nvSpPr>
      <dsp:spPr>
        <a:xfrm rot="5400000">
          <a:off x="-211826" y="1430581"/>
          <a:ext cx="1412176" cy="988523"/>
        </a:xfrm>
        <a:prstGeom prst="chevron">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w="6350" cap="flat" cmpd="sng" algn="ctr">
          <a:solidFill>
            <a:schemeClr val="accent1">
              <a:hueOff val="0"/>
              <a:satOff val="0"/>
              <a:lumOff val="0"/>
              <a:alphaOff val="0"/>
            </a:schemeClr>
          </a:solidFill>
          <a:prstDash val="solid"/>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1">
          <a:scrgbClr r="0" g="0" b="0"/>
        </a:lnRef>
        <a:fillRef idx="3">
          <a:scrgbClr r="0" g="0" b="0"/>
        </a:fillRef>
        <a:effectRef idx="3">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Host Security</a:t>
          </a:r>
        </a:p>
      </dsp:txBody>
      <dsp:txXfrm rot="-5400000">
        <a:off x="1" y="1713017"/>
        <a:ext cx="988523" cy="423653"/>
      </dsp:txXfrm>
    </dsp:sp>
    <dsp:sp modelId="{22B9EA32-A97B-4FB8-AEFC-5244A44BD897}">
      <dsp:nvSpPr>
        <dsp:cNvPr id="0" name=""/>
        <dsp:cNvSpPr/>
      </dsp:nvSpPr>
      <dsp:spPr>
        <a:xfrm rot="5400000">
          <a:off x="5064504" y="-2857225"/>
          <a:ext cx="917914" cy="9069876"/>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Perform regular vulnerability assessments to identify serious risks</a:t>
          </a:r>
        </a:p>
        <a:p>
          <a:pPr marL="114300" lvl="1" indent="-114300" algn="l" defTabSz="622300">
            <a:lnSpc>
              <a:spcPct val="90000"/>
            </a:lnSpc>
            <a:spcBef>
              <a:spcPct val="0"/>
            </a:spcBef>
            <a:spcAft>
              <a:spcPct val="15000"/>
            </a:spcAft>
            <a:buChar char="•"/>
          </a:pPr>
          <a:r>
            <a:rPr lang="en-US" sz="1400" kern="1200" dirty="0"/>
            <a:t>Run services with least privileges</a:t>
          </a:r>
        </a:p>
        <a:p>
          <a:pPr marL="114300" lvl="1" indent="-114300" algn="l" defTabSz="622300">
            <a:lnSpc>
              <a:spcPct val="90000"/>
            </a:lnSpc>
            <a:spcBef>
              <a:spcPct val="0"/>
            </a:spcBef>
            <a:spcAft>
              <a:spcPct val="15000"/>
            </a:spcAft>
            <a:buChar char="•"/>
          </a:pPr>
          <a:r>
            <a:rPr lang="en-US" sz="1400" kern="1200" dirty="0"/>
            <a:t>Require hosts to lock idle screens automatically</a:t>
          </a:r>
        </a:p>
      </dsp:txBody>
      <dsp:txXfrm rot="-5400000">
        <a:off x="988524" y="1263564"/>
        <a:ext cx="9025067" cy="828296"/>
      </dsp:txXfrm>
    </dsp:sp>
    <dsp:sp modelId="{88B51232-866F-4190-B3A7-653C01428830}">
      <dsp:nvSpPr>
        <dsp:cNvPr id="0" name=""/>
        <dsp:cNvSpPr/>
      </dsp:nvSpPr>
      <dsp:spPr>
        <a:xfrm rot="5400000">
          <a:off x="-211826" y="2646255"/>
          <a:ext cx="1412176" cy="988523"/>
        </a:xfrm>
        <a:prstGeom prst="chevron">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w="6350" cap="flat" cmpd="sng" algn="ctr">
          <a:solidFill>
            <a:schemeClr val="accent1">
              <a:hueOff val="0"/>
              <a:satOff val="0"/>
              <a:lumOff val="0"/>
              <a:alphaOff val="0"/>
            </a:schemeClr>
          </a:solidFill>
          <a:prstDash val="solid"/>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1">
          <a:scrgbClr r="0" g="0" b="0"/>
        </a:lnRef>
        <a:fillRef idx="3">
          <a:scrgbClr r="0" g="0" b="0"/>
        </a:fillRef>
        <a:effectRef idx="3">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sz="900" kern="1200" dirty="0"/>
            <a:t>Authentication and Authorization</a:t>
          </a:r>
        </a:p>
      </dsp:txBody>
      <dsp:txXfrm rot="-5400000">
        <a:off x="1" y="2928691"/>
        <a:ext cx="988523" cy="423653"/>
      </dsp:txXfrm>
    </dsp:sp>
    <dsp:sp modelId="{BCEE04B8-E47A-4004-B895-41548E5FA7A1}">
      <dsp:nvSpPr>
        <dsp:cNvPr id="0" name=""/>
        <dsp:cNvSpPr/>
      </dsp:nvSpPr>
      <dsp:spPr>
        <a:xfrm rot="5400000">
          <a:off x="5064504" y="-1641552"/>
          <a:ext cx="917914" cy="9069876"/>
        </a:xfrm>
        <a:prstGeom prst="round2SameRect">
          <a:avLst/>
        </a:prstGeom>
        <a:solidFill>
          <a:schemeClr val="lt1">
            <a:alpha val="90000"/>
            <a:hueOff val="0"/>
            <a:satOff val="0"/>
            <a:lumOff val="0"/>
            <a:alphaOff val="0"/>
          </a:schemeClr>
        </a:solidFill>
        <a:ln w="6350" cap="flat" cmpd="sng" algn="ctr">
          <a:solidFill>
            <a:schemeClr val="accent1">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Create a good password policy</a:t>
          </a:r>
        </a:p>
        <a:p>
          <a:pPr marL="114300" lvl="1" indent="-114300" algn="l" defTabSz="622300">
            <a:lnSpc>
              <a:spcPct val="90000"/>
            </a:lnSpc>
            <a:spcBef>
              <a:spcPct val="0"/>
            </a:spcBef>
            <a:spcAft>
              <a:spcPct val="15000"/>
            </a:spcAft>
            <a:buChar char="•"/>
          </a:pPr>
          <a:r>
            <a:rPr lang="en-US" sz="1400" kern="1200" dirty="0"/>
            <a:t>Require sufficiently strong authentication</a:t>
          </a:r>
        </a:p>
        <a:p>
          <a:pPr marL="114300" lvl="1" indent="-114300" algn="l" defTabSz="622300">
            <a:lnSpc>
              <a:spcPct val="90000"/>
            </a:lnSpc>
            <a:spcBef>
              <a:spcPct val="0"/>
            </a:spcBef>
            <a:spcAft>
              <a:spcPct val="15000"/>
            </a:spcAft>
            <a:buChar char="•"/>
          </a:pPr>
          <a:r>
            <a:rPr lang="en-US" sz="1400" kern="1200" dirty="0"/>
            <a:t>Implement </a:t>
          </a:r>
          <a:r>
            <a:rPr lang="en-US" sz="1400" b="1" kern="1200" dirty="0"/>
            <a:t>Physical Security</a:t>
          </a:r>
        </a:p>
      </dsp:txBody>
      <dsp:txXfrm rot="-5400000">
        <a:off x="988524" y="2479237"/>
        <a:ext cx="9025067" cy="8282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2B05E0-5980-4173-B35E-5B992D20B8E4}">
      <dsp:nvSpPr>
        <dsp:cNvPr id="0" name=""/>
        <dsp:cNvSpPr/>
      </dsp:nvSpPr>
      <dsp:spPr>
        <a:xfrm>
          <a:off x="3143" y="269885"/>
          <a:ext cx="3064668" cy="696675"/>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w="6350" cap="flat" cmpd="sng" algn="ctr">
          <a:solidFill>
            <a:schemeClr val="accent1">
              <a:hueOff val="0"/>
              <a:satOff val="0"/>
              <a:lumOff val="0"/>
              <a:alphaOff val="0"/>
            </a:schemeClr>
          </a:solidFill>
          <a:prstDash val="solid"/>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1">
          <a:scrgbClr r="0" g="0" b="0"/>
        </a:lnRef>
        <a:fillRef idx="3">
          <a:scrgbClr r="0" g="0" b="0"/>
        </a:fillRef>
        <a:effectRef idx="3">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kern="1200" dirty="0"/>
            <a:t>Root compromise of a host</a:t>
          </a:r>
        </a:p>
      </dsp:txBody>
      <dsp:txXfrm>
        <a:off x="3143" y="269885"/>
        <a:ext cx="3064668" cy="696675"/>
      </dsp:txXfrm>
    </dsp:sp>
    <dsp:sp modelId="{F1E1DD03-018C-4DE8-95C7-4CB36FB85380}">
      <dsp:nvSpPr>
        <dsp:cNvPr id="0" name=""/>
        <dsp:cNvSpPr/>
      </dsp:nvSpPr>
      <dsp:spPr>
        <a:xfrm>
          <a:off x="3143" y="966561"/>
          <a:ext cx="3064668" cy="2613240"/>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US" sz="1700" kern="1200" dirty="0"/>
            <a:t>Unusual traffic to and from the host</a:t>
          </a:r>
        </a:p>
        <a:p>
          <a:pPr marL="171450" lvl="1" indent="-171450" algn="l" defTabSz="755650">
            <a:lnSpc>
              <a:spcPct val="90000"/>
            </a:lnSpc>
            <a:spcBef>
              <a:spcPct val="0"/>
            </a:spcBef>
            <a:spcAft>
              <a:spcPct val="15000"/>
            </a:spcAft>
            <a:buChar char="•"/>
          </a:pPr>
          <a:r>
            <a:rPr lang="en-US" sz="1700" kern="1200" dirty="0"/>
            <a:t>System configuration changes</a:t>
          </a:r>
        </a:p>
        <a:p>
          <a:pPr marL="171450" lvl="1" indent="-171450" algn="l" defTabSz="755650">
            <a:lnSpc>
              <a:spcPct val="90000"/>
            </a:lnSpc>
            <a:spcBef>
              <a:spcPct val="0"/>
            </a:spcBef>
            <a:spcAft>
              <a:spcPct val="15000"/>
            </a:spcAft>
            <a:buChar char="•"/>
          </a:pPr>
          <a:r>
            <a:rPr lang="en-US" sz="1700" kern="1200" dirty="0"/>
            <a:t>Modification of critical files</a:t>
          </a:r>
        </a:p>
        <a:p>
          <a:pPr marL="171450" lvl="1" indent="-171450" algn="l" defTabSz="755650">
            <a:lnSpc>
              <a:spcPct val="90000"/>
            </a:lnSpc>
            <a:spcBef>
              <a:spcPct val="0"/>
            </a:spcBef>
            <a:spcAft>
              <a:spcPct val="15000"/>
            </a:spcAft>
            <a:buChar char="•"/>
          </a:pPr>
          <a:r>
            <a:rPr lang="en-US" sz="1700" kern="1200" dirty="0"/>
            <a:t>Unexplained account usage</a:t>
          </a:r>
        </a:p>
        <a:p>
          <a:pPr marL="171450" lvl="1" indent="-171450" algn="l" defTabSz="755650">
            <a:lnSpc>
              <a:spcPct val="90000"/>
            </a:lnSpc>
            <a:spcBef>
              <a:spcPct val="0"/>
            </a:spcBef>
            <a:spcAft>
              <a:spcPct val="15000"/>
            </a:spcAft>
            <a:buChar char="•"/>
          </a:pPr>
          <a:r>
            <a:rPr lang="en-US" sz="1700" kern="1200" dirty="0"/>
            <a:t>New files or directories with unusual names</a:t>
          </a:r>
        </a:p>
      </dsp:txBody>
      <dsp:txXfrm>
        <a:off x="3143" y="966561"/>
        <a:ext cx="3064668" cy="2613240"/>
      </dsp:txXfrm>
    </dsp:sp>
    <dsp:sp modelId="{5044ACDF-C6DA-49E0-A017-DF07F39CC5F2}">
      <dsp:nvSpPr>
        <dsp:cNvPr id="0" name=""/>
        <dsp:cNvSpPr/>
      </dsp:nvSpPr>
      <dsp:spPr>
        <a:xfrm>
          <a:off x="3496865" y="269885"/>
          <a:ext cx="3064668" cy="696675"/>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w="6350" cap="flat" cmpd="sng" algn="ctr">
          <a:solidFill>
            <a:schemeClr val="accent1">
              <a:hueOff val="0"/>
              <a:satOff val="0"/>
              <a:lumOff val="0"/>
              <a:alphaOff val="0"/>
            </a:schemeClr>
          </a:solidFill>
          <a:prstDash val="solid"/>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1">
          <a:scrgbClr r="0" g="0" b="0"/>
        </a:lnRef>
        <a:fillRef idx="3">
          <a:scrgbClr r="0" g="0" b="0"/>
        </a:fillRef>
        <a:effectRef idx="3">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kern="1200" dirty="0"/>
            <a:t>Physical Intruder</a:t>
          </a:r>
        </a:p>
      </dsp:txBody>
      <dsp:txXfrm>
        <a:off x="3496865" y="269885"/>
        <a:ext cx="3064668" cy="696675"/>
      </dsp:txXfrm>
    </dsp:sp>
    <dsp:sp modelId="{B155BBE1-458B-43A8-ABB9-C26E86900D6B}">
      <dsp:nvSpPr>
        <dsp:cNvPr id="0" name=""/>
        <dsp:cNvSpPr/>
      </dsp:nvSpPr>
      <dsp:spPr>
        <a:xfrm>
          <a:off x="3496865" y="966561"/>
          <a:ext cx="3064668" cy="2613240"/>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US" sz="1700" kern="1200" dirty="0"/>
            <a:t>User reports of network or system unavailability</a:t>
          </a:r>
        </a:p>
        <a:p>
          <a:pPr marL="171450" lvl="1" indent="-171450" algn="l" defTabSz="755650">
            <a:lnSpc>
              <a:spcPct val="90000"/>
            </a:lnSpc>
            <a:spcBef>
              <a:spcPct val="0"/>
            </a:spcBef>
            <a:spcAft>
              <a:spcPct val="15000"/>
            </a:spcAft>
            <a:buChar char="•"/>
          </a:pPr>
          <a:r>
            <a:rPr lang="en-US" sz="1700" kern="1200" dirty="0"/>
            <a:t>System status changes</a:t>
          </a:r>
        </a:p>
        <a:p>
          <a:pPr marL="171450" lvl="1" indent="-171450" algn="l" defTabSz="755650">
            <a:lnSpc>
              <a:spcPct val="90000"/>
            </a:lnSpc>
            <a:spcBef>
              <a:spcPct val="0"/>
            </a:spcBef>
            <a:spcAft>
              <a:spcPct val="15000"/>
            </a:spcAft>
            <a:buChar char="•"/>
          </a:pPr>
          <a:r>
            <a:rPr lang="en-US" sz="1700" kern="1200" dirty="0"/>
            <a:t>Hardware is completely or partially missing</a:t>
          </a:r>
        </a:p>
        <a:p>
          <a:pPr marL="171450" lvl="1" indent="-171450" algn="l" defTabSz="755650">
            <a:lnSpc>
              <a:spcPct val="90000"/>
            </a:lnSpc>
            <a:spcBef>
              <a:spcPct val="0"/>
            </a:spcBef>
            <a:spcAft>
              <a:spcPct val="15000"/>
            </a:spcAft>
            <a:buChar char="•"/>
          </a:pPr>
          <a:r>
            <a:rPr lang="en-US" sz="1700" kern="1200" dirty="0"/>
            <a:t>Unauthorized new hardware</a:t>
          </a:r>
        </a:p>
      </dsp:txBody>
      <dsp:txXfrm>
        <a:off x="3496865" y="966561"/>
        <a:ext cx="3064668" cy="2613240"/>
      </dsp:txXfrm>
    </dsp:sp>
    <dsp:sp modelId="{2983CD80-098A-4725-AE3F-550647E6CA07}">
      <dsp:nvSpPr>
        <dsp:cNvPr id="0" name=""/>
        <dsp:cNvSpPr/>
      </dsp:nvSpPr>
      <dsp:spPr>
        <a:xfrm>
          <a:off x="6990588" y="269885"/>
          <a:ext cx="3064668" cy="696675"/>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w="6350" cap="flat" cmpd="sng" algn="ctr">
          <a:solidFill>
            <a:schemeClr val="accent1">
              <a:hueOff val="0"/>
              <a:satOff val="0"/>
              <a:lumOff val="0"/>
              <a:alphaOff val="0"/>
            </a:schemeClr>
          </a:solidFill>
          <a:prstDash val="solid"/>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1">
          <a:scrgbClr r="0" g="0" b="0"/>
        </a:lnRef>
        <a:fillRef idx="3">
          <a:scrgbClr r="0" g="0" b="0"/>
        </a:fillRef>
        <a:effectRef idx="3">
          <a:scrgbClr r="0" g="0" b="0"/>
        </a:effectRef>
        <a:fontRef idx="minor">
          <a:schemeClr val="lt1"/>
        </a:fontRef>
      </dsp:style>
      <ds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kern="1200" dirty="0"/>
            <a:t>Unauthorized data modification</a:t>
          </a:r>
        </a:p>
      </dsp:txBody>
      <dsp:txXfrm>
        <a:off x="6990588" y="269885"/>
        <a:ext cx="3064668" cy="696675"/>
      </dsp:txXfrm>
    </dsp:sp>
    <dsp:sp modelId="{028ED375-8E9D-48DC-A020-12858A1826BF}">
      <dsp:nvSpPr>
        <dsp:cNvPr id="0" name=""/>
        <dsp:cNvSpPr/>
      </dsp:nvSpPr>
      <dsp:spPr>
        <a:xfrm>
          <a:off x="6990588" y="966561"/>
          <a:ext cx="3064668" cy="2613240"/>
        </a:xfrm>
        <a:prstGeom prst="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ln>
        <a:effectLst>
          <a:outerShdw blurRad="38100" dist="12700" dir="5400000" algn="ctr" rotWithShape="0">
            <a:srgbClr val="000000">
              <a:alpha val="63000"/>
            </a:srgbClr>
          </a:outerShdw>
        </a:effectLst>
      </dsp:spPr>
      <dsp:style>
        <a:lnRef idx="1">
          <a:scrgbClr r="0" g="0" b="0"/>
        </a:lnRef>
        <a:fillRef idx="1">
          <a:scrgbClr r="0" g="0" b="0"/>
        </a:fillRef>
        <a:effectRef idx="2">
          <a:scrgbClr r="0" g="0" b="0"/>
        </a:effectRef>
        <a:fontRef idx="minor"/>
      </dsp:style>
      <dsp:txBody>
        <a:bodyPr spcFirstLastPara="0" vert="horz" wrap="square" lIns="90678" tIns="90678" rIns="120904" bIns="136017" numCol="1" spcCol="1270" anchor="t" anchorCtr="0">
          <a:noAutofit/>
        </a:bodyPr>
        <a:lstStyle/>
        <a:p>
          <a:pPr marL="171450" lvl="1" indent="-171450" algn="l" defTabSz="755650">
            <a:lnSpc>
              <a:spcPct val="90000"/>
            </a:lnSpc>
            <a:spcBef>
              <a:spcPct val="0"/>
            </a:spcBef>
            <a:spcAft>
              <a:spcPct val="15000"/>
            </a:spcAft>
            <a:buChar char="•"/>
          </a:pPr>
          <a:r>
            <a:rPr lang="en-US" sz="1700" kern="1200" dirty="0"/>
            <a:t>Ex: Defacing web server</a:t>
          </a:r>
        </a:p>
        <a:p>
          <a:pPr marL="171450" lvl="1" indent="-171450" algn="l" defTabSz="755650">
            <a:lnSpc>
              <a:spcPct val="90000"/>
            </a:lnSpc>
            <a:spcBef>
              <a:spcPct val="0"/>
            </a:spcBef>
            <a:spcAft>
              <a:spcPct val="15000"/>
            </a:spcAft>
            <a:buChar char="•"/>
          </a:pPr>
          <a:r>
            <a:rPr lang="en-US" sz="1700" kern="1200" dirty="0"/>
            <a:t>Increased resource utilization</a:t>
          </a:r>
        </a:p>
        <a:p>
          <a:pPr marL="171450" lvl="1" indent="-171450" algn="l" defTabSz="755650">
            <a:lnSpc>
              <a:spcPct val="90000"/>
            </a:lnSpc>
            <a:spcBef>
              <a:spcPct val="0"/>
            </a:spcBef>
            <a:spcAft>
              <a:spcPct val="15000"/>
            </a:spcAft>
            <a:buChar char="•"/>
          </a:pPr>
          <a:r>
            <a:rPr lang="en-US" sz="1700" kern="1200" dirty="0"/>
            <a:t>User reports of data modification</a:t>
          </a:r>
        </a:p>
        <a:p>
          <a:pPr marL="171450" lvl="1" indent="-171450" algn="l" defTabSz="755650">
            <a:lnSpc>
              <a:spcPct val="90000"/>
            </a:lnSpc>
            <a:spcBef>
              <a:spcPct val="0"/>
            </a:spcBef>
            <a:spcAft>
              <a:spcPct val="15000"/>
            </a:spcAft>
            <a:buChar char="•"/>
          </a:pPr>
          <a:r>
            <a:rPr lang="en-US" sz="1700" kern="1200" dirty="0"/>
            <a:t>Modifications to critical files</a:t>
          </a:r>
        </a:p>
      </dsp:txBody>
      <dsp:txXfrm>
        <a:off x="6990588" y="966561"/>
        <a:ext cx="3064668" cy="261324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AEA4CB-2D34-44D6-B207-A25F0C268681}" type="datetimeFigureOut">
              <a:rPr lang="en-US" smtClean="0"/>
              <a:t>3/5/2023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7E5B47-C8D7-4411-A1AF-AC876BAE0FF9}" type="slidenum">
              <a:rPr lang="en-US" smtClean="0"/>
              <a:t>‹#›</a:t>
            </a:fld>
            <a:endParaRPr lang="en-US"/>
          </a:p>
        </p:txBody>
      </p:sp>
    </p:spTree>
    <p:extLst>
      <p:ext uri="{BB962C8B-B14F-4D97-AF65-F5344CB8AC3E}">
        <p14:creationId xmlns:p14="http://schemas.microsoft.com/office/powerpoint/2010/main" val="218860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4293B9DB-1937-4F82-79A5-94671F1382D2}"/>
              </a:ext>
            </a:extLst>
          </p:cNvPr>
          <p:cNvSpPr>
            <a:spLocks noGrp="1" noChangeArrowheads="1"/>
          </p:cNvSpPr>
          <p:nvPr>
            <p:ph type="sldNum" sz="quarter" idx="5"/>
          </p:nvPr>
        </p:nvSpPr>
        <p:spPr>
          <a:ln/>
        </p:spPr>
        <p:txBody>
          <a:bodyPr/>
          <a:lstStyle/>
          <a:p>
            <a:fld id="{B25C07E1-6E7A-4484-951A-4083BC7451B9}" type="slidenum">
              <a:rPr lang="en-US" altLang="en-US"/>
              <a:pPr/>
              <a:t>2</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C30A5ED8-448C-25ED-16CB-47C549CD5045}"/>
              </a:ext>
            </a:extLst>
          </p:cNvPr>
          <p:cNvSpPr>
            <a:spLocks noGrp="1" noChangeArrowheads="1"/>
          </p:cNvSpPr>
          <p:nvPr>
            <p:ph type="sldNum" sz="quarter" idx="5"/>
          </p:nvPr>
        </p:nvSpPr>
        <p:spPr>
          <a:ln/>
        </p:spPr>
        <p:txBody>
          <a:bodyPr/>
          <a:lstStyle/>
          <a:p>
            <a:fld id="{FC6F2963-2371-4960-8A66-AF0B4E8E4AB0}" type="slidenum">
              <a:rPr lang="en-US" altLang="en-US"/>
              <a:pPr/>
              <a:t>15</a:t>
            </a:fld>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F6812E45-012C-784A-2527-F09373FC177F}"/>
              </a:ext>
            </a:extLst>
          </p:cNvPr>
          <p:cNvSpPr>
            <a:spLocks noGrp="1" noChangeArrowheads="1"/>
          </p:cNvSpPr>
          <p:nvPr>
            <p:ph type="sldNum" sz="quarter" idx="5"/>
          </p:nvPr>
        </p:nvSpPr>
        <p:spPr>
          <a:ln/>
        </p:spPr>
        <p:txBody>
          <a:bodyPr/>
          <a:lstStyle/>
          <a:p>
            <a:fld id="{4B839E9D-F61F-4B3E-A1E6-0D0EDC064EFB}" type="slidenum">
              <a:rPr lang="en-US" altLang="en-US"/>
              <a:pPr/>
              <a:t>16</a:t>
            </a:fld>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045830E7-0C62-6737-48AD-C36902202D01}"/>
              </a:ext>
            </a:extLst>
          </p:cNvPr>
          <p:cNvSpPr>
            <a:spLocks noGrp="1" noChangeArrowheads="1"/>
          </p:cNvSpPr>
          <p:nvPr>
            <p:ph type="sldNum" sz="quarter" idx="5"/>
          </p:nvPr>
        </p:nvSpPr>
        <p:spPr>
          <a:ln/>
        </p:spPr>
        <p:txBody>
          <a:bodyPr/>
          <a:lstStyle/>
          <a:p>
            <a:fld id="{124D6B3E-ED2C-4168-B2F8-483315AFDF7C}" type="slidenum">
              <a:rPr lang="en-US" altLang="en-US"/>
              <a:pPr/>
              <a:t>17</a:t>
            </a:fld>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AFD9B4B9-EDC9-95D6-DD14-AEC164D8F4E9}"/>
              </a:ext>
            </a:extLst>
          </p:cNvPr>
          <p:cNvSpPr>
            <a:spLocks noGrp="1" noChangeArrowheads="1"/>
          </p:cNvSpPr>
          <p:nvPr>
            <p:ph type="sldNum" sz="quarter" idx="5"/>
          </p:nvPr>
        </p:nvSpPr>
        <p:spPr>
          <a:ln/>
        </p:spPr>
        <p:txBody>
          <a:bodyPr/>
          <a:lstStyle/>
          <a:p>
            <a:fld id="{348A16DA-F42E-4212-897F-029910E24D05}" type="slidenum">
              <a:rPr lang="en-US" altLang="en-US"/>
              <a:pPr/>
              <a:t>18</a:t>
            </a:fld>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8A2847E4-F453-B2C2-EEE9-1F63015C247E}"/>
              </a:ext>
            </a:extLst>
          </p:cNvPr>
          <p:cNvSpPr>
            <a:spLocks noGrp="1" noChangeArrowheads="1"/>
          </p:cNvSpPr>
          <p:nvPr>
            <p:ph type="sldNum" sz="quarter" idx="5"/>
          </p:nvPr>
        </p:nvSpPr>
        <p:spPr>
          <a:ln/>
        </p:spPr>
        <p:txBody>
          <a:bodyPr/>
          <a:lstStyle/>
          <a:p>
            <a:fld id="{62E58ED9-05AF-4587-A668-06D846EBE6CC}" type="slidenum">
              <a:rPr lang="en-US" altLang="en-US"/>
              <a:pPr/>
              <a:t>19</a:t>
            </a:fld>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999D7212-743A-0017-449D-478EDF6516E6}"/>
              </a:ext>
            </a:extLst>
          </p:cNvPr>
          <p:cNvSpPr>
            <a:spLocks noGrp="1" noChangeArrowheads="1"/>
          </p:cNvSpPr>
          <p:nvPr>
            <p:ph type="sldNum" sz="quarter" idx="5"/>
          </p:nvPr>
        </p:nvSpPr>
        <p:spPr>
          <a:ln/>
        </p:spPr>
        <p:txBody>
          <a:bodyPr/>
          <a:lstStyle/>
          <a:p>
            <a:fld id="{83E95AFA-CB7B-48DE-AD69-8DE3EBCF7317}" type="slidenum">
              <a:rPr lang="en-US" altLang="en-US"/>
              <a:pPr/>
              <a:t>20</a:t>
            </a:fld>
            <a:endParaRPr lang="en-US"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DBEE8CC3-546C-E549-8EA1-FCFABE76CD10}"/>
              </a:ext>
            </a:extLst>
          </p:cNvPr>
          <p:cNvSpPr>
            <a:spLocks noGrp="1" noChangeArrowheads="1"/>
          </p:cNvSpPr>
          <p:nvPr>
            <p:ph type="sldNum" sz="quarter" idx="5"/>
          </p:nvPr>
        </p:nvSpPr>
        <p:spPr>
          <a:ln/>
        </p:spPr>
        <p:txBody>
          <a:bodyPr/>
          <a:lstStyle/>
          <a:p>
            <a:fld id="{77FEDFC2-C2E9-45A6-9439-2F4E70B4EB4A}" type="slidenum">
              <a:rPr lang="en-US" altLang="en-US"/>
              <a:pPr/>
              <a:t>21</a:t>
            </a:fld>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a:extLst>
              <a:ext uri="{FF2B5EF4-FFF2-40B4-BE49-F238E27FC236}">
                <a16:creationId xmlns:a16="http://schemas.microsoft.com/office/drawing/2014/main" id="{52DC794B-2E50-15F7-1188-E8E8FC30274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a:extLst>
              <a:ext uri="{FF2B5EF4-FFF2-40B4-BE49-F238E27FC236}">
                <a16:creationId xmlns:a16="http://schemas.microsoft.com/office/drawing/2014/main" id="{81E40506-7192-16DA-23B0-A17FDAB5ADC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DNs recursion attack: an attacker sends several thousands of spoofed requests to a DNS server that allows recursion.  These requests are processed by the server, which replies to the spoofed requestor IP – the address of the victim.</a:t>
            </a:r>
          </a:p>
        </p:txBody>
      </p:sp>
      <p:sp>
        <p:nvSpPr>
          <p:cNvPr id="37892" name="Slide Number Placeholder 3">
            <a:extLst>
              <a:ext uri="{FF2B5EF4-FFF2-40B4-BE49-F238E27FC236}">
                <a16:creationId xmlns:a16="http://schemas.microsoft.com/office/drawing/2014/main" id="{D0BF8233-B185-A45A-1742-663B1BA4628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Gothic" panose="020B0502020202020204" pitchFamily="34" charset="0"/>
              </a:defRPr>
            </a:lvl1pPr>
            <a:lvl2pPr marL="742950" indent="-285750">
              <a:defRPr>
                <a:solidFill>
                  <a:schemeClr val="tx1"/>
                </a:solidFill>
                <a:latin typeface="Century Gothic" panose="020B0502020202020204" pitchFamily="34" charset="0"/>
              </a:defRPr>
            </a:lvl2pPr>
            <a:lvl3pPr marL="1143000" indent="-228600">
              <a:defRPr>
                <a:solidFill>
                  <a:schemeClr val="tx1"/>
                </a:solidFill>
                <a:latin typeface="Century Gothic" panose="020B0502020202020204" pitchFamily="34" charset="0"/>
              </a:defRPr>
            </a:lvl3pPr>
            <a:lvl4pPr marL="1600200" indent="-228600">
              <a:defRPr>
                <a:solidFill>
                  <a:schemeClr val="tx1"/>
                </a:solidFill>
                <a:latin typeface="Century Gothic" panose="020B0502020202020204" pitchFamily="34" charset="0"/>
              </a:defRPr>
            </a:lvl4pPr>
            <a:lvl5pPr marL="2057400" indent="-228600">
              <a:defRPr>
                <a:solidFill>
                  <a:schemeClr val="tx1"/>
                </a:solidFill>
                <a:latin typeface="Century Gothic" panose="020B0502020202020204" pitchFamily="34" charset="0"/>
              </a:defRPr>
            </a:lvl5pPr>
            <a:lvl6pPr marL="2514600" indent="-228600" fontAlgn="base">
              <a:spcBef>
                <a:spcPct val="0"/>
              </a:spcBef>
              <a:spcAft>
                <a:spcPct val="0"/>
              </a:spcAft>
              <a:defRPr>
                <a:solidFill>
                  <a:schemeClr val="tx1"/>
                </a:solidFill>
                <a:latin typeface="Century Gothic" panose="020B0502020202020204" pitchFamily="34" charset="0"/>
              </a:defRPr>
            </a:lvl6pPr>
            <a:lvl7pPr marL="2971800" indent="-228600" fontAlgn="base">
              <a:spcBef>
                <a:spcPct val="0"/>
              </a:spcBef>
              <a:spcAft>
                <a:spcPct val="0"/>
              </a:spcAft>
              <a:defRPr>
                <a:solidFill>
                  <a:schemeClr val="tx1"/>
                </a:solidFill>
                <a:latin typeface="Century Gothic" panose="020B0502020202020204" pitchFamily="34" charset="0"/>
              </a:defRPr>
            </a:lvl7pPr>
            <a:lvl8pPr marL="3429000" indent="-228600" fontAlgn="base">
              <a:spcBef>
                <a:spcPct val="0"/>
              </a:spcBef>
              <a:spcAft>
                <a:spcPct val="0"/>
              </a:spcAft>
              <a:defRPr>
                <a:solidFill>
                  <a:schemeClr val="tx1"/>
                </a:solidFill>
                <a:latin typeface="Century Gothic" panose="020B0502020202020204" pitchFamily="34" charset="0"/>
              </a:defRPr>
            </a:lvl8pPr>
            <a:lvl9pPr marL="3886200" indent="-228600" fontAlgn="base">
              <a:spcBef>
                <a:spcPct val="0"/>
              </a:spcBef>
              <a:spcAft>
                <a:spcPct val="0"/>
              </a:spcAft>
              <a:defRPr>
                <a:solidFill>
                  <a:schemeClr val="tx1"/>
                </a:solidFill>
                <a:latin typeface="Century Gothic" panose="020B0502020202020204" pitchFamily="34" charset="0"/>
              </a:defRPr>
            </a:lvl9pPr>
          </a:lstStyle>
          <a:p>
            <a:fld id="{6D74CBB5-4D31-4033-99C3-EA15DADA9168}" type="slidenum">
              <a:rPr lang="en-US" altLang="en-US">
                <a:latin typeface="Calibri" panose="020F0502020204030204" pitchFamily="34" charset="0"/>
              </a:rPr>
              <a:pPr/>
              <a:t>24</a:t>
            </a:fld>
            <a:endParaRPr lang="en-US" altLang="en-US">
              <a:latin typeface="Calibri" panose="020F050202020403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a:extLst>
              <a:ext uri="{FF2B5EF4-FFF2-40B4-BE49-F238E27FC236}">
                <a16:creationId xmlns:a16="http://schemas.microsoft.com/office/drawing/2014/main" id="{96AE0E56-79F8-F201-8832-A83F54066E5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Notes Placeholder 2">
            <a:extLst>
              <a:ext uri="{FF2B5EF4-FFF2-40B4-BE49-F238E27FC236}">
                <a16:creationId xmlns:a16="http://schemas.microsoft.com/office/drawing/2014/main" id="{471C32DC-057B-E65A-D8F6-AB42473A4C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The centralized entity can formulate a coordinated response for affected organizations to implement.  Might help contain the incident more quickly and effectively</a:t>
            </a:r>
          </a:p>
        </p:txBody>
      </p:sp>
      <p:sp>
        <p:nvSpPr>
          <p:cNvPr id="38916" name="Slide Number Placeholder 3">
            <a:extLst>
              <a:ext uri="{FF2B5EF4-FFF2-40B4-BE49-F238E27FC236}">
                <a16:creationId xmlns:a16="http://schemas.microsoft.com/office/drawing/2014/main" id="{D08434AC-4958-7254-5D8A-0CCC000134E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Gothic" panose="020B0502020202020204" pitchFamily="34" charset="0"/>
              </a:defRPr>
            </a:lvl1pPr>
            <a:lvl2pPr marL="742950" indent="-285750">
              <a:defRPr>
                <a:solidFill>
                  <a:schemeClr val="tx1"/>
                </a:solidFill>
                <a:latin typeface="Century Gothic" panose="020B0502020202020204" pitchFamily="34" charset="0"/>
              </a:defRPr>
            </a:lvl2pPr>
            <a:lvl3pPr marL="1143000" indent="-228600">
              <a:defRPr>
                <a:solidFill>
                  <a:schemeClr val="tx1"/>
                </a:solidFill>
                <a:latin typeface="Century Gothic" panose="020B0502020202020204" pitchFamily="34" charset="0"/>
              </a:defRPr>
            </a:lvl3pPr>
            <a:lvl4pPr marL="1600200" indent="-228600">
              <a:defRPr>
                <a:solidFill>
                  <a:schemeClr val="tx1"/>
                </a:solidFill>
                <a:latin typeface="Century Gothic" panose="020B0502020202020204" pitchFamily="34" charset="0"/>
              </a:defRPr>
            </a:lvl4pPr>
            <a:lvl5pPr marL="2057400" indent="-228600">
              <a:defRPr>
                <a:solidFill>
                  <a:schemeClr val="tx1"/>
                </a:solidFill>
                <a:latin typeface="Century Gothic" panose="020B0502020202020204" pitchFamily="34" charset="0"/>
              </a:defRPr>
            </a:lvl5pPr>
            <a:lvl6pPr marL="2514600" indent="-228600" fontAlgn="base">
              <a:spcBef>
                <a:spcPct val="0"/>
              </a:spcBef>
              <a:spcAft>
                <a:spcPct val="0"/>
              </a:spcAft>
              <a:defRPr>
                <a:solidFill>
                  <a:schemeClr val="tx1"/>
                </a:solidFill>
                <a:latin typeface="Century Gothic" panose="020B0502020202020204" pitchFamily="34" charset="0"/>
              </a:defRPr>
            </a:lvl6pPr>
            <a:lvl7pPr marL="2971800" indent="-228600" fontAlgn="base">
              <a:spcBef>
                <a:spcPct val="0"/>
              </a:spcBef>
              <a:spcAft>
                <a:spcPct val="0"/>
              </a:spcAft>
              <a:defRPr>
                <a:solidFill>
                  <a:schemeClr val="tx1"/>
                </a:solidFill>
                <a:latin typeface="Century Gothic" panose="020B0502020202020204" pitchFamily="34" charset="0"/>
              </a:defRPr>
            </a:lvl7pPr>
            <a:lvl8pPr marL="3429000" indent="-228600" fontAlgn="base">
              <a:spcBef>
                <a:spcPct val="0"/>
              </a:spcBef>
              <a:spcAft>
                <a:spcPct val="0"/>
              </a:spcAft>
              <a:defRPr>
                <a:solidFill>
                  <a:schemeClr val="tx1"/>
                </a:solidFill>
                <a:latin typeface="Century Gothic" panose="020B0502020202020204" pitchFamily="34" charset="0"/>
              </a:defRPr>
            </a:lvl8pPr>
            <a:lvl9pPr marL="3886200" indent="-228600" fontAlgn="base">
              <a:spcBef>
                <a:spcPct val="0"/>
              </a:spcBef>
              <a:spcAft>
                <a:spcPct val="0"/>
              </a:spcAft>
              <a:defRPr>
                <a:solidFill>
                  <a:schemeClr val="tx1"/>
                </a:solidFill>
                <a:latin typeface="Century Gothic" panose="020B0502020202020204" pitchFamily="34" charset="0"/>
              </a:defRPr>
            </a:lvl9pPr>
          </a:lstStyle>
          <a:p>
            <a:fld id="{E65A2D4C-8E08-4F41-AF28-AEFF87F6D6F1}" type="slidenum">
              <a:rPr lang="en-US" altLang="en-US">
                <a:latin typeface="Calibri" panose="020F0502020204030204" pitchFamily="34" charset="0"/>
              </a:rPr>
              <a:pPr/>
              <a:t>25</a:t>
            </a:fld>
            <a:endParaRPr lang="en-US" altLang="en-US">
              <a:latin typeface="Calibri" panose="020F050202020403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a:extLst>
              <a:ext uri="{FF2B5EF4-FFF2-40B4-BE49-F238E27FC236}">
                <a16:creationId xmlns:a16="http://schemas.microsoft.com/office/drawing/2014/main" id="{4EAC25B7-F180-580B-FE11-CFA030CBF75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Notes Placeholder 2">
            <a:extLst>
              <a:ext uri="{FF2B5EF4-FFF2-40B4-BE49-F238E27FC236}">
                <a16:creationId xmlns:a16="http://schemas.microsoft.com/office/drawing/2014/main" id="{90DF7DD8-8550-3101-15A9-3FE6079B8AC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Web sites that provide statistics on latency between various ISPs and between various physical locations.</a:t>
            </a:r>
          </a:p>
        </p:txBody>
      </p:sp>
      <p:sp>
        <p:nvSpPr>
          <p:cNvPr id="39940" name="Slide Number Placeholder 3">
            <a:extLst>
              <a:ext uri="{FF2B5EF4-FFF2-40B4-BE49-F238E27FC236}">
                <a16:creationId xmlns:a16="http://schemas.microsoft.com/office/drawing/2014/main" id="{2030A0BA-32DF-E208-48CB-2975D0408A1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Gothic" panose="020B0502020202020204" pitchFamily="34" charset="0"/>
              </a:defRPr>
            </a:lvl1pPr>
            <a:lvl2pPr marL="742950" indent="-285750">
              <a:defRPr>
                <a:solidFill>
                  <a:schemeClr val="tx1"/>
                </a:solidFill>
                <a:latin typeface="Century Gothic" panose="020B0502020202020204" pitchFamily="34" charset="0"/>
              </a:defRPr>
            </a:lvl2pPr>
            <a:lvl3pPr marL="1143000" indent="-228600">
              <a:defRPr>
                <a:solidFill>
                  <a:schemeClr val="tx1"/>
                </a:solidFill>
                <a:latin typeface="Century Gothic" panose="020B0502020202020204" pitchFamily="34" charset="0"/>
              </a:defRPr>
            </a:lvl3pPr>
            <a:lvl4pPr marL="1600200" indent="-228600">
              <a:defRPr>
                <a:solidFill>
                  <a:schemeClr val="tx1"/>
                </a:solidFill>
                <a:latin typeface="Century Gothic" panose="020B0502020202020204" pitchFamily="34" charset="0"/>
              </a:defRPr>
            </a:lvl4pPr>
            <a:lvl5pPr marL="2057400" indent="-228600">
              <a:defRPr>
                <a:solidFill>
                  <a:schemeClr val="tx1"/>
                </a:solidFill>
                <a:latin typeface="Century Gothic" panose="020B0502020202020204" pitchFamily="34" charset="0"/>
              </a:defRPr>
            </a:lvl5pPr>
            <a:lvl6pPr marL="2514600" indent="-228600" fontAlgn="base">
              <a:spcBef>
                <a:spcPct val="0"/>
              </a:spcBef>
              <a:spcAft>
                <a:spcPct val="0"/>
              </a:spcAft>
              <a:defRPr>
                <a:solidFill>
                  <a:schemeClr val="tx1"/>
                </a:solidFill>
                <a:latin typeface="Century Gothic" panose="020B0502020202020204" pitchFamily="34" charset="0"/>
              </a:defRPr>
            </a:lvl6pPr>
            <a:lvl7pPr marL="2971800" indent="-228600" fontAlgn="base">
              <a:spcBef>
                <a:spcPct val="0"/>
              </a:spcBef>
              <a:spcAft>
                <a:spcPct val="0"/>
              </a:spcAft>
              <a:defRPr>
                <a:solidFill>
                  <a:schemeClr val="tx1"/>
                </a:solidFill>
                <a:latin typeface="Century Gothic" panose="020B0502020202020204" pitchFamily="34" charset="0"/>
              </a:defRPr>
            </a:lvl7pPr>
            <a:lvl8pPr marL="3429000" indent="-228600" fontAlgn="base">
              <a:spcBef>
                <a:spcPct val="0"/>
              </a:spcBef>
              <a:spcAft>
                <a:spcPct val="0"/>
              </a:spcAft>
              <a:defRPr>
                <a:solidFill>
                  <a:schemeClr val="tx1"/>
                </a:solidFill>
                <a:latin typeface="Century Gothic" panose="020B0502020202020204" pitchFamily="34" charset="0"/>
              </a:defRPr>
            </a:lvl8pPr>
            <a:lvl9pPr marL="3886200" indent="-228600" fontAlgn="base">
              <a:spcBef>
                <a:spcPct val="0"/>
              </a:spcBef>
              <a:spcAft>
                <a:spcPct val="0"/>
              </a:spcAft>
              <a:defRPr>
                <a:solidFill>
                  <a:schemeClr val="tx1"/>
                </a:solidFill>
                <a:latin typeface="Century Gothic" panose="020B0502020202020204" pitchFamily="34" charset="0"/>
              </a:defRPr>
            </a:lvl9pPr>
          </a:lstStyle>
          <a:p>
            <a:fld id="{117AFA9C-9CB8-41D0-91C7-54176B2272CC}" type="slidenum">
              <a:rPr lang="en-US" altLang="en-US">
                <a:latin typeface="Calibri" panose="020F0502020204030204" pitchFamily="34" charset="0"/>
              </a:rPr>
              <a:pPr/>
              <a:t>26</a:t>
            </a:fld>
            <a:endParaRPr lang="en-US" altLang="en-US">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CB6C19E7-1DC5-B068-1672-A0DE55687138}"/>
              </a:ext>
            </a:extLst>
          </p:cNvPr>
          <p:cNvSpPr>
            <a:spLocks noGrp="1" noChangeArrowheads="1"/>
          </p:cNvSpPr>
          <p:nvPr>
            <p:ph type="sldNum" sz="quarter" idx="5"/>
          </p:nvPr>
        </p:nvSpPr>
        <p:spPr>
          <a:ln/>
        </p:spPr>
        <p:txBody>
          <a:bodyPr/>
          <a:lstStyle/>
          <a:p>
            <a:fld id="{79746DDA-74ED-4440-888C-9C827C7EC859}" type="slidenum">
              <a:rPr lang="en-US" altLang="en-US"/>
              <a:pPr/>
              <a:t>3</a:t>
            </a:fld>
            <a:endParaRPr lang="en-US"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a:extLst>
              <a:ext uri="{FF2B5EF4-FFF2-40B4-BE49-F238E27FC236}">
                <a16:creationId xmlns:a16="http://schemas.microsoft.com/office/drawing/2014/main" id="{3289360C-11F5-0209-40B8-0D204D50B31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Notes Placeholder 2">
            <a:extLst>
              <a:ext uri="{FF2B5EF4-FFF2-40B4-BE49-F238E27FC236}">
                <a16:creationId xmlns:a16="http://schemas.microsoft.com/office/drawing/2014/main" id="{E6E4B124-D8FB-1E4D-5B11-CBC35D679D7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Boot sector is an area at the beginning of a drive or disk where information about its structure is stored – contains boot programs</a:t>
            </a:r>
          </a:p>
          <a:p>
            <a:pPr>
              <a:spcBef>
                <a:spcPct val="0"/>
              </a:spcBef>
            </a:pPr>
            <a:r>
              <a:rPr lang="en-US" altLang="en-US"/>
              <a:t>Multipartite Viruses – infect both files and boot sectors</a:t>
            </a:r>
          </a:p>
          <a:p>
            <a:pPr>
              <a:spcBef>
                <a:spcPct val="0"/>
              </a:spcBef>
            </a:pPr>
            <a:r>
              <a:rPr lang="en-US" altLang="en-US"/>
              <a:t>Boot sector viruses are easily concealed and have a high rate of success</a:t>
            </a:r>
          </a:p>
        </p:txBody>
      </p:sp>
      <p:sp>
        <p:nvSpPr>
          <p:cNvPr id="40964" name="Slide Number Placeholder 3">
            <a:extLst>
              <a:ext uri="{FF2B5EF4-FFF2-40B4-BE49-F238E27FC236}">
                <a16:creationId xmlns:a16="http://schemas.microsoft.com/office/drawing/2014/main" id="{C804DBD4-633D-0D1B-0E6D-F98266363A8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Gothic" panose="020B0502020202020204" pitchFamily="34" charset="0"/>
              </a:defRPr>
            </a:lvl1pPr>
            <a:lvl2pPr marL="742950" indent="-285750">
              <a:defRPr>
                <a:solidFill>
                  <a:schemeClr val="tx1"/>
                </a:solidFill>
                <a:latin typeface="Century Gothic" panose="020B0502020202020204" pitchFamily="34" charset="0"/>
              </a:defRPr>
            </a:lvl2pPr>
            <a:lvl3pPr marL="1143000" indent="-228600">
              <a:defRPr>
                <a:solidFill>
                  <a:schemeClr val="tx1"/>
                </a:solidFill>
                <a:latin typeface="Century Gothic" panose="020B0502020202020204" pitchFamily="34" charset="0"/>
              </a:defRPr>
            </a:lvl3pPr>
            <a:lvl4pPr marL="1600200" indent="-228600">
              <a:defRPr>
                <a:solidFill>
                  <a:schemeClr val="tx1"/>
                </a:solidFill>
                <a:latin typeface="Century Gothic" panose="020B0502020202020204" pitchFamily="34" charset="0"/>
              </a:defRPr>
            </a:lvl4pPr>
            <a:lvl5pPr marL="2057400" indent="-228600">
              <a:defRPr>
                <a:solidFill>
                  <a:schemeClr val="tx1"/>
                </a:solidFill>
                <a:latin typeface="Century Gothic" panose="020B0502020202020204" pitchFamily="34" charset="0"/>
              </a:defRPr>
            </a:lvl5pPr>
            <a:lvl6pPr marL="2514600" indent="-228600" fontAlgn="base">
              <a:spcBef>
                <a:spcPct val="0"/>
              </a:spcBef>
              <a:spcAft>
                <a:spcPct val="0"/>
              </a:spcAft>
              <a:defRPr>
                <a:solidFill>
                  <a:schemeClr val="tx1"/>
                </a:solidFill>
                <a:latin typeface="Century Gothic" panose="020B0502020202020204" pitchFamily="34" charset="0"/>
              </a:defRPr>
            </a:lvl6pPr>
            <a:lvl7pPr marL="2971800" indent="-228600" fontAlgn="base">
              <a:spcBef>
                <a:spcPct val="0"/>
              </a:spcBef>
              <a:spcAft>
                <a:spcPct val="0"/>
              </a:spcAft>
              <a:defRPr>
                <a:solidFill>
                  <a:schemeClr val="tx1"/>
                </a:solidFill>
                <a:latin typeface="Century Gothic" panose="020B0502020202020204" pitchFamily="34" charset="0"/>
              </a:defRPr>
            </a:lvl7pPr>
            <a:lvl8pPr marL="3429000" indent="-228600" fontAlgn="base">
              <a:spcBef>
                <a:spcPct val="0"/>
              </a:spcBef>
              <a:spcAft>
                <a:spcPct val="0"/>
              </a:spcAft>
              <a:defRPr>
                <a:solidFill>
                  <a:schemeClr val="tx1"/>
                </a:solidFill>
                <a:latin typeface="Century Gothic" panose="020B0502020202020204" pitchFamily="34" charset="0"/>
              </a:defRPr>
            </a:lvl8pPr>
            <a:lvl9pPr marL="3886200" indent="-228600" fontAlgn="base">
              <a:spcBef>
                <a:spcPct val="0"/>
              </a:spcBef>
              <a:spcAft>
                <a:spcPct val="0"/>
              </a:spcAft>
              <a:defRPr>
                <a:solidFill>
                  <a:schemeClr val="tx1"/>
                </a:solidFill>
                <a:latin typeface="Century Gothic" panose="020B0502020202020204" pitchFamily="34" charset="0"/>
              </a:defRPr>
            </a:lvl9pPr>
          </a:lstStyle>
          <a:p>
            <a:fld id="{A18BFC2A-EF77-459E-99A1-CF7E5541C1A4}" type="slidenum">
              <a:rPr lang="en-US" altLang="en-US">
                <a:latin typeface="Calibri" panose="020F0502020204030204" pitchFamily="34" charset="0"/>
              </a:rPr>
              <a:pPr/>
              <a:t>33</a:t>
            </a:fld>
            <a:endParaRPr lang="en-US" altLang="en-US">
              <a:latin typeface="Calibri" panose="020F050202020403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a:extLst>
              <a:ext uri="{FF2B5EF4-FFF2-40B4-BE49-F238E27FC236}">
                <a16:creationId xmlns:a16="http://schemas.microsoft.com/office/drawing/2014/main" id="{262A620C-4973-99FB-5C4D-1652D90F113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a:extLst>
              <a:ext uri="{FF2B5EF4-FFF2-40B4-BE49-F238E27FC236}">
                <a16:creationId xmlns:a16="http://schemas.microsoft.com/office/drawing/2014/main" id="{A4608683-6520-FA65-FB0F-1351858C31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Blended attack: </a:t>
            </a:r>
          </a:p>
          <a:p>
            <a:pPr>
              <a:spcBef>
                <a:spcPct val="0"/>
              </a:spcBef>
            </a:pPr>
            <a:r>
              <a:rPr lang="en-US" altLang="en-US"/>
              <a:t>Distribution methods: email, windows shares, web servers, web clients</a:t>
            </a:r>
          </a:p>
        </p:txBody>
      </p:sp>
      <p:sp>
        <p:nvSpPr>
          <p:cNvPr id="41988" name="Slide Number Placeholder 3">
            <a:extLst>
              <a:ext uri="{FF2B5EF4-FFF2-40B4-BE49-F238E27FC236}">
                <a16:creationId xmlns:a16="http://schemas.microsoft.com/office/drawing/2014/main" id="{86E49C38-4418-A941-4426-CB94411C4AC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Gothic" panose="020B0502020202020204" pitchFamily="34" charset="0"/>
              </a:defRPr>
            </a:lvl1pPr>
            <a:lvl2pPr marL="742950" indent="-285750">
              <a:defRPr>
                <a:solidFill>
                  <a:schemeClr val="tx1"/>
                </a:solidFill>
                <a:latin typeface="Century Gothic" panose="020B0502020202020204" pitchFamily="34" charset="0"/>
              </a:defRPr>
            </a:lvl2pPr>
            <a:lvl3pPr marL="1143000" indent="-228600">
              <a:defRPr>
                <a:solidFill>
                  <a:schemeClr val="tx1"/>
                </a:solidFill>
                <a:latin typeface="Century Gothic" panose="020B0502020202020204" pitchFamily="34" charset="0"/>
              </a:defRPr>
            </a:lvl3pPr>
            <a:lvl4pPr marL="1600200" indent="-228600">
              <a:defRPr>
                <a:solidFill>
                  <a:schemeClr val="tx1"/>
                </a:solidFill>
                <a:latin typeface="Century Gothic" panose="020B0502020202020204" pitchFamily="34" charset="0"/>
              </a:defRPr>
            </a:lvl4pPr>
            <a:lvl5pPr marL="2057400" indent="-228600">
              <a:defRPr>
                <a:solidFill>
                  <a:schemeClr val="tx1"/>
                </a:solidFill>
                <a:latin typeface="Century Gothic" panose="020B0502020202020204" pitchFamily="34" charset="0"/>
              </a:defRPr>
            </a:lvl5pPr>
            <a:lvl6pPr marL="2514600" indent="-228600" fontAlgn="base">
              <a:spcBef>
                <a:spcPct val="0"/>
              </a:spcBef>
              <a:spcAft>
                <a:spcPct val="0"/>
              </a:spcAft>
              <a:defRPr>
                <a:solidFill>
                  <a:schemeClr val="tx1"/>
                </a:solidFill>
                <a:latin typeface="Century Gothic" panose="020B0502020202020204" pitchFamily="34" charset="0"/>
              </a:defRPr>
            </a:lvl6pPr>
            <a:lvl7pPr marL="2971800" indent="-228600" fontAlgn="base">
              <a:spcBef>
                <a:spcPct val="0"/>
              </a:spcBef>
              <a:spcAft>
                <a:spcPct val="0"/>
              </a:spcAft>
              <a:defRPr>
                <a:solidFill>
                  <a:schemeClr val="tx1"/>
                </a:solidFill>
                <a:latin typeface="Century Gothic" panose="020B0502020202020204" pitchFamily="34" charset="0"/>
              </a:defRPr>
            </a:lvl7pPr>
            <a:lvl8pPr marL="3429000" indent="-228600" fontAlgn="base">
              <a:spcBef>
                <a:spcPct val="0"/>
              </a:spcBef>
              <a:spcAft>
                <a:spcPct val="0"/>
              </a:spcAft>
              <a:defRPr>
                <a:solidFill>
                  <a:schemeClr val="tx1"/>
                </a:solidFill>
                <a:latin typeface="Century Gothic" panose="020B0502020202020204" pitchFamily="34" charset="0"/>
              </a:defRPr>
            </a:lvl8pPr>
            <a:lvl9pPr marL="3886200" indent="-228600" fontAlgn="base">
              <a:spcBef>
                <a:spcPct val="0"/>
              </a:spcBef>
              <a:spcAft>
                <a:spcPct val="0"/>
              </a:spcAft>
              <a:defRPr>
                <a:solidFill>
                  <a:schemeClr val="tx1"/>
                </a:solidFill>
                <a:latin typeface="Century Gothic" panose="020B0502020202020204" pitchFamily="34" charset="0"/>
              </a:defRPr>
            </a:lvl9pPr>
          </a:lstStyle>
          <a:p>
            <a:fld id="{E35C5FEA-0F84-4C91-8EBC-C092D8029C1D}" type="slidenum">
              <a:rPr lang="en-US" altLang="en-US">
                <a:latin typeface="Calibri" panose="020F0502020204030204" pitchFamily="34" charset="0"/>
              </a:rPr>
              <a:pPr/>
              <a:t>34</a:t>
            </a:fld>
            <a:endParaRPr lang="en-US" altLang="en-US">
              <a:latin typeface="Calibri" panose="020F050202020403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a:extLst>
              <a:ext uri="{FF2B5EF4-FFF2-40B4-BE49-F238E27FC236}">
                <a16:creationId xmlns:a16="http://schemas.microsoft.com/office/drawing/2014/main" id="{7A4206E4-5995-3A3E-4E1C-8B4CCBA2DE9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Notes Placeholder 2">
            <a:extLst>
              <a:ext uri="{FF2B5EF4-FFF2-40B4-BE49-F238E27FC236}">
                <a16:creationId xmlns:a16="http://schemas.microsoft.com/office/drawing/2014/main" id="{2BCAED94-CF14-5D48-9FC0-BF0DBF19EA7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Prevent software: prompt the user to approve the installation of software such as web browser plug-ins</a:t>
            </a:r>
          </a:p>
          <a:p>
            <a:pPr>
              <a:spcBef>
                <a:spcPct val="0"/>
              </a:spcBef>
            </a:pPr>
            <a:r>
              <a:rPr lang="en-US" altLang="en-US"/>
              <a:t>Block suspicious files: configure email serves and clients to block attachments with file extensions that are associated with malicious code (.pif, .vbs)</a:t>
            </a:r>
          </a:p>
          <a:p>
            <a:pPr>
              <a:spcBef>
                <a:spcPct val="0"/>
              </a:spcBef>
            </a:pPr>
            <a:r>
              <a:rPr lang="en-US" altLang="en-US"/>
              <a:t>Open window shares: prevents worms from rapidly spreading, scan for open shares and direct the system owners to secure the shares properly</a:t>
            </a:r>
          </a:p>
        </p:txBody>
      </p:sp>
      <p:sp>
        <p:nvSpPr>
          <p:cNvPr id="43012" name="Slide Number Placeholder 3">
            <a:extLst>
              <a:ext uri="{FF2B5EF4-FFF2-40B4-BE49-F238E27FC236}">
                <a16:creationId xmlns:a16="http://schemas.microsoft.com/office/drawing/2014/main" id="{E8AC4607-9502-A261-1430-DA55805B0E1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Gothic" panose="020B0502020202020204" pitchFamily="34" charset="0"/>
              </a:defRPr>
            </a:lvl1pPr>
            <a:lvl2pPr marL="742950" indent="-285750">
              <a:defRPr>
                <a:solidFill>
                  <a:schemeClr val="tx1"/>
                </a:solidFill>
                <a:latin typeface="Century Gothic" panose="020B0502020202020204" pitchFamily="34" charset="0"/>
              </a:defRPr>
            </a:lvl2pPr>
            <a:lvl3pPr marL="1143000" indent="-228600">
              <a:defRPr>
                <a:solidFill>
                  <a:schemeClr val="tx1"/>
                </a:solidFill>
                <a:latin typeface="Century Gothic" panose="020B0502020202020204" pitchFamily="34" charset="0"/>
              </a:defRPr>
            </a:lvl3pPr>
            <a:lvl4pPr marL="1600200" indent="-228600">
              <a:defRPr>
                <a:solidFill>
                  <a:schemeClr val="tx1"/>
                </a:solidFill>
                <a:latin typeface="Century Gothic" panose="020B0502020202020204" pitchFamily="34" charset="0"/>
              </a:defRPr>
            </a:lvl4pPr>
            <a:lvl5pPr marL="2057400" indent="-228600">
              <a:defRPr>
                <a:solidFill>
                  <a:schemeClr val="tx1"/>
                </a:solidFill>
                <a:latin typeface="Century Gothic" panose="020B0502020202020204" pitchFamily="34" charset="0"/>
              </a:defRPr>
            </a:lvl5pPr>
            <a:lvl6pPr marL="2514600" indent="-228600" fontAlgn="base">
              <a:spcBef>
                <a:spcPct val="0"/>
              </a:spcBef>
              <a:spcAft>
                <a:spcPct val="0"/>
              </a:spcAft>
              <a:defRPr>
                <a:solidFill>
                  <a:schemeClr val="tx1"/>
                </a:solidFill>
                <a:latin typeface="Century Gothic" panose="020B0502020202020204" pitchFamily="34" charset="0"/>
              </a:defRPr>
            </a:lvl6pPr>
            <a:lvl7pPr marL="2971800" indent="-228600" fontAlgn="base">
              <a:spcBef>
                <a:spcPct val="0"/>
              </a:spcBef>
              <a:spcAft>
                <a:spcPct val="0"/>
              </a:spcAft>
              <a:defRPr>
                <a:solidFill>
                  <a:schemeClr val="tx1"/>
                </a:solidFill>
                <a:latin typeface="Century Gothic" panose="020B0502020202020204" pitchFamily="34" charset="0"/>
              </a:defRPr>
            </a:lvl7pPr>
            <a:lvl8pPr marL="3429000" indent="-228600" fontAlgn="base">
              <a:spcBef>
                <a:spcPct val="0"/>
              </a:spcBef>
              <a:spcAft>
                <a:spcPct val="0"/>
              </a:spcAft>
              <a:defRPr>
                <a:solidFill>
                  <a:schemeClr val="tx1"/>
                </a:solidFill>
                <a:latin typeface="Century Gothic" panose="020B0502020202020204" pitchFamily="34" charset="0"/>
              </a:defRPr>
            </a:lvl8pPr>
            <a:lvl9pPr marL="3886200" indent="-228600" fontAlgn="base">
              <a:spcBef>
                <a:spcPct val="0"/>
              </a:spcBef>
              <a:spcAft>
                <a:spcPct val="0"/>
              </a:spcAft>
              <a:defRPr>
                <a:solidFill>
                  <a:schemeClr val="tx1"/>
                </a:solidFill>
                <a:latin typeface="Century Gothic" panose="020B0502020202020204" pitchFamily="34" charset="0"/>
              </a:defRPr>
            </a:lvl9pPr>
          </a:lstStyle>
          <a:p>
            <a:fld id="{2AD7EAB3-56B7-4997-BDD8-6B5C358610FC}" type="slidenum">
              <a:rPr lang="en-US" altLang="en-US">
                <a:latin typeface="Calibri" panose="020F0502020204030204" pitchFamily="34" charset="0"/>
              </a:rPr>
              <a:pPr/>
              <a:t>35</a:t>
            </a:fld>
            <a:endParaRPr lang="en-US" altLang="en-US">
              <a:latin typeface="Calibri" panose="020F050202020403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D9E2BA40-BCB6-E779-E8DA-3F4BC65F355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a:extLst>
              <a:ext uri="{FF2B5EF4-FFF2-40B4-BE49-F238E27FC236}">
                <a16:creationId xmlns:a16="http://schemas.microsoft.com/office/drawing/2014/main" id="{DC6908FB-AE54-BEFB-C529-D5E8E05F4B1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Usually attackers will perform multiple reconnaissance activities to map networks, identify hosts, determine what OS, services, and applications each host runs</a:t>
            </a:r>
          </a:p>
          <a:p>
            <a:pPr>
              <a:spcBef>
                <a:spcPct val="0"/>
              </a:spcBef>
            </a:pPr>
            <a:r>
              <a:rPr lang="en-US" altLang="en-US"/>
              <a:t>Most attackers receive administrator level access to systems – look for vulnerabilities that give priveleged access</a:t>
            </a:r>
          </a:p>
          <a:p>
            <a:pPr>
              <a:spcBef>
                <a:spcPct val="0"/>
              </a:spcBef>
            </a:pPr>
            <a:r>
              <a:rPr lang="en-US" altLang="en-US"/>
              <a:t>The attacker is most likely to install rootkits and backdoors so that they can regain access</a:t>
            </a:r>
          </a:p>
          <a:p>
            <a:pPr>
              <a:spcBef>
                <a:spcPct val="0"/>
              </a:spcBef>
            </a:pPr>
            <a:r>
              <a:rPr lang="en-US" altLang="en-US"/>
              <a:t>Best to prioritize incidents based on an estimate of the current impact</a:t>
            </a:r>
          </a:p>
        </p:txBody>
      </p:sp>
      <p:sp>
        <p:nvSpPr>
          <p:cNvPr id="44036" name="Slide Number Placeholder 3">
            <a:extLst>
              <a:ext uri="{FF2B5EF4-FFF2-40B4-BE49-F238E27FC236}">
                <a16:creationId xmlns:a16="http://schemas.microsoft.com/office/drawing/2014/main" id="{B708A9F4-A83D-6781-F999-D4464F14D6E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Gothic" panose="020B0502020202020204" pitchFamily="34" charset="0"/>
              </a:defRPr>
            </a:lvl1pPr>
            <a:lvl2pPr marL="742950" indent="-285750">
              <a:defRPr>
                <a:solidFill>
                  <a:schemeClr val="tx1"/>
                </a:solidFill>
                <a:latin typeface="Century Gothic" panose="020B0502020202020204" pitchFamily="34" charset="0"/>
              </a:defRPr>
            </a:lvl2pPr>
            <a:lvl3pPr marL="1143000" indent="-228600">
              <a:defRPr>
                <a:solidFill>
                  <a:schemeClr val="tx1"/>
                </a:solidFill>
                <a:latin typeface="Century Gothic" panose="020B0502020202020204" pitchFamily="34" charset="0"/>
              </a:defRPr>
            </a:lvl3pPr>
            <a:lvl4pPr marL="1600200" indent="-228600">
              <a:defRPr>
                <a:solidFill>
                  <a:schemeClr val="tx1"/>
                </a:solidFill>
                <a:latin typeface="Century Gothic" panose="020B0502020202020204" pitchFamily="34" charset="0"/>
              </a:defRPr>
            </a:lvl4pPr>
            <a:lvl5pPr marL="2057400" indent="-228600">
              <a:defRPr>
                <a:solidFill>
                  <a:schemeClr val="tx1"/>
                </a:solidFill>
                <a:latin typeface="Century Gothic" panose="020B0502020202020204" pitchFamily="34" charset="0"/>
              </a:defRPr>
            </a:lvl5pPr>
            <a:lvl6pPr marL="2514600" indent="-228600" fontAlgn="base">
              <a:spcBef>
                <a:spcPct val="0"/>
              </a:spcBef>
              <a:spcAft>
                <a:spcPct val="0"/>
              </a:spcAft>
              <a:defRPr>
                <a:solidFill>
                  <a:schemeClr val="tx1"/>
                </a:solidFill>
                <a:latin typeface="Century Gothic" panose="020B0502020202020204" pitchFamily="34" charset="0"/>
              </a:defRPr>
            </a:lvl6pPr>
            <a:lvl7pPr marL="2971800" indent="-228600" fontAlgn="base">
              <a:spcBef>
                <a:spcPct val="0"/>
              </a:spcBef>
              <a:spcAft>
                <a:spcPct val="0"/>
              </a:spcAft>
              <a:defRPr>
                <a:solidFill>
                  <a:schemeClr val="tx1"/>
                </a:solidFill>
                <a:latin typeface="Century Gothic" panose="020B0502020202020204" pitchFamily="34" charset="0"/>
              </a:defRPr>
            </a:lvl7pPr>
            <a:lvl8pPr marL="3429000" indent="-228600" fontAlgn="base">
              <a:spcBef>
                <a:spcPct val="0"/>
              </a:spcBef>
              <a:spcAft>
                <a:spcPct val="0"/>
              </a:spcAft>
              <a:defRPr>
                <a:solidFill>
                  <a:schemeClr val="tx1"/>
                </a:solidFill>
                <a:latin typeface="Century Gothic" panose="020B0502020202020204" pitchFamily="34" charset="0"/>
              </a:defRPr>
            </a:lvl8pPr>
            <a:lvl9pPr marL="3886200" indent="-228600" fontAlgn="base">
              <a:spcBef>
                <a:spcPct val="0"/>
              </a:spcBef>
              <a:spcAft>
                <a:spcPct val="0"/>
              </a:spcAft>
              <a:defRPr>
                <a:solidFill>
                  <a:schemeClr val="tx1"/>
                </a:solidFill>
                <a:latin typeface="Century Gothic" panose="020B0502020202020204" pitchFamily="34" charset="0"/>
              </a:defRPr>
            </a:lvl9pPr>
          </a:lstStyle>
          <a:p>
            <a:fld id="{926102B0-EF0F-4A65-BE04-E29D736FC222}" type="slidenum">
              <a:rPr lang="en-US" altLang="en-US">
                <a:latin typeface="Calibri" panose="020F0502020204030204" pitchFamily="34" charset="0"/>
              </a:rPr>
              <a:pPr/>
              <a:t>44</a:t>
            </a:fld>
            <a:endParaRPr lang="en-US" altLang="en-US">
              <a:latin typeface="Calibri" panose="020F050202020403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a:extLst>
              <a:ext uri="{FF2B5EF4-FFF2-40B4-BE49-F238E27FC236}">
                <a16:creationId xmlns:a16="http://schemas.microsoft.com/office/drawing/2014/main" id="{1598FB23-978A-F979-B7D9-E72657AE138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5059" name="Notes Placeholder 2">
            <a:extLst>
              <a:ext uri="{FF2B5EF4-FFF2-40B4-BE49-F238E27FC236}">
                <a16:creationId xmlns:a16="http://schemas.microsoft.com/office/drawing/2014/main" id="{12928D9F-4CB4-4B74-076D-B7B2680130D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Look for new accounts that the attacker may have created</a:t>
            </a:r>
          </a:p>
          <a:p>
            <a:pPr>
              <a:spcBef>
                <a:spcPct val="0"/>
              </a:spcBef>
            </a:pPr>
            <a:r>
              <a:rPr lang="en-US" altLang="en-US"/>
              <a:t>Best solution is to restore the system from a known good backup or reinstall the OS and applications from scratch, and then secure the system properly</a:t>
            </a:r>
          </a:p>
          <a:p>
            <a:pPr>
              <a:spcBef>
                <a:spcPct val="0"/>
              </a:spcBef>
            </a:pPr>
            <a:r>
              <a:rPr lang="en-US" altLang="en-US"/>
              <a:t>Rootkits can’t be trusted</a:t>
            </a:r>
          </a:p>
        </p:txBody>
      </p:sp>
      <p:sp>
        <p:nvSpPr>
          <p:cNvPr id="45060" name="Slide Number Placeholder 3">
            <a:extLst>
              <a:ext uri="{FF2B5EF4-FFF2-40B4-BE49-F238E27FC236}">
                <a16:creationId xmlns:a16="http://schemas.microsoft.com/office/drawing/2014/main" id="{3C3FB172-0865-E4F8-36A5-332628E140C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Gothic" panose="020B0502020202020204" pitchFamily="34" charset="0"/>
              </a:defRPr>
            </a:lvl1pPr>
            <a:lvl2pPr marL="742950" indent="-285750">
              <a:defRPr>
                <a:solidFill>
                  <a:schemeClr val="tx1"/>
                </a:solidFill>
                <a:latin typeface="Century Gothic" panose="020B0502020202020204" pitchFamily="34" charset="0"/>
              </a:defRPr>
            </a:lvl2pPr>
            <a:lvl3pPr marL="1143000" indent="-228600">
              <a:defRPr>
                <a:solidFill>
                  <a:schemeClr val="tx1"/>
                </a:solidFill>
                <a:latin typeface="Century Gothic" panose="020B0502020202020204" pitchFamily="34" charset="0"/>
              </a:defRPr>
            </a:lvl3pPr>
            <a:lvl4pPr marL="1600200" indent="-228600">
              <a:defRPr>
                <a:solidFill>
                  <a:schemeClr val="tx1"/>
                </a:solidFill>
                <a:latin typeface="Century Gothic" panose="020B0502020202020204" pitchFamily="34" charset="0"/>
              </a:defRPr>
            </a:lvl4pPr>
            <a:lvl5pPr marL="2057400" indent="-228600">
              <a:defRPr>
                <a:solidFill>
                  <a:schemeClr val="tx1"/>
                </a:solidFill>
                <a:latin typeface="Century Gothic" panose="020B0502020202020204" pitchFamily="34" charset="0"/>
              </a:defRPr>
            </a:lvl5pPr>
            <a:lvl6pPr marL="2514600" indent="-228600" fontAlgn="base">
              <a:spcBef>
                <a:spcPct val="0"/>
              </a:spcBef>
              <a:spcAft>
                <a:spcPct val="0"/>
              </a:spcAft>
              <a:defRPr>
                <a:solidFill>
                  <a:schemeClr val="tx1"/>
                </a:solidFill>
                <a:latin typeface="Century Gothic" panose="020B0502020202020204" pitchFamily="34" charset="0"/>
              </a:defRPr>
            </a:lvl6pPr>
            <a:lvl7pPr marL="2971800" indent="-228600" fontAlgn="base">
              <a:spcBef>
                <a:spcPct val="0"/>
              </a:spcBef>
              <a:spcAft>
                <a:spcPct val="0"/>
              </a:spcAft>
              <a:defRPr>
                <a:solidFill>
                  <a:schemeClr val="tx1"/>
                </a:solidFill>
                <a:latin typeface="Century Gothic" panose="020B0502020202020204" pitchFamily="34" charset="0"/>
              </a:defRPr>
            </a:lvl7pPr>
            <a:lvl8pPr marL="3429000" indent="-228600" fontAlgn="base">
              <a:spcBef>
                <a:spcPct val="0"/>
              </a:spcBef>
              <a:spcAft>
                <a:spcPct val="0"/>
              </a:spcAft>
              <a:defRPr>
                <a:solidFill>
                  <a:schemeClr val="tx1"/>
                </a:solidFill>
                <a:latin typeface="Century Gothic" panose="020B0502020202020204" pitchFamily="34" charset="0"/>
              </a:defRPr>
            </a:lvl8pPr>
            <a:lvl9pPr marL="3886200" indent="-228600" fontAlgn="base">
              <a:spcBef>
                <a:spcPct val="0"/>
              </a:spcBef>
              <a:spcAft>
                <a:spcPct val="0"/>
              </a:spcAft>
              <a:defRPr>
                <a:solidFill>
                  <a:schemeClr val="tx1"/>
                </a:solidFill>
                <a:latin typeface="Century Gothic" panose="020B0502020202020204" pitchFamily="34" charset="0"/>
              </a:defRPr>
            </a:lvl9pPr>
          </a:lstStyle>
          <a:p>
            <a:fld id="{71924984-4097-4246-B2C2-2BE87D4E7D9C}" type="slidenum">
              <a:rPr lang="en-US" altLang="en-US">
                <a:latin typeface="Calibri" panose="020F0502020204030204" pitchFamily="34" charset="0"/>
              </a:rPr>
              <a:pPr/>
              <a:t>45</a:t>
            </a:fld>
            <a:endParaRPr lang="en-US" altLang="en-US">
              <a:latin typeface="Calibri" panose="020F050202020403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C9E87DD8-4CB5-28A5-7BC9-4D48C3699016}"/>
              </a:ext>
            </a:extLst>
          </p:cNvPr>
          <p:cNvSpPr>
            <a:spLocks noGrp="1" noChangeArrowheads="1"/>
          </p:cNvSpPr>
          <p:nvPr>
            <p:ph type="sldNum" sz="quarter" idx="5"/>
          </p:nvPr>
        </p:nvSpPr>
        <p:spPr>
          <a:ln/>
        </p:spPr>
        <p:txBody>
          <a:bodyPr/>
          <a:lstStyle/>
          <a:p>
            <a:fld id="{3A0BB323-2E54-4E40-8D25-6531F433D1D6}" type="slidenum">
              <a:rPr lang="en-US" altLang="en-US"/>
              <a:pPr/>
              <a:t>47</a:t>
            </a:fld>
            <a:endParaRPr lang="en-US"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CC2B9554-2177-9909-01E1-C18B71FCCC4A}"/>
              </a:ext>
            </a:extLst>
          </p:cNvPr>
          <p:cNvSpPr>
            <a:spLocks noGrp="1" noChangeArrowheads="1"/>
          </p:cNvSpPr>
          <p:nvPr>
            <p:ph type="sldNum" sz="quarter" idx="5"/>
          </p:nvPr>
        </p:nvSpPr>
        <p:spPr>
          <a:ln/>
        </p:spPr>
        <p:txBody>
          <a:bodyPr/>
          <a:lstStyle/>
          <a:p>
            <a:fld id="{EC24DDA5-8932-434A-95DC-A29E5482F7B1}" type="slidenum">
              <a:rPr lang="en-US" altLang="en-US"/>
              <a:pPr/>
              <a:t>48</a:t>
            </a:fld>
            <a:endParaRPr lang="en-US"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57A9B85D-CD85-9862-ECF7-98B451E7B70A}"/>
              </a:ext>
            </a:extLst>
          </p:cNvPr>
          <p:cNvSpPr>
            <a:spLocks noGrp="1" noChangeArrowheads="1"/>
          </p:cNvSpPr>
          <p:nvPr>
            <p:ph type="sldNum" sz="quarter" idx="5"/>
          </p:nvPr>
        </p:nvSpPr>
        <p:spPr>
          <a:ln/>
        </p:spPr>
        <p:txBody>
          <a:bodyPr/>
          <a:lstStyle/>
          <a:p>
            <a:fld id="{A2B11729-1836-43CB-94F2-1D5C18BE55D3}" type="slidenum">
              <a:rPr lang="en-US" altLang="en-US"/>
              <a:pPr/>
              <a:t>49</a:t>
            </a:fld>
            <a:endParaRPr lang="en-US"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782ACFFB-E7C4-0322-9DC6-39F6563A4936}"/>
              </a:ext>
            </a:extLst>
          </p:cNvPr>
          <p:cNvSpPr>
            <a:spLocks noGrp="1" noChangeArrowheads="1"/>
          </p:cNvSpPr>
          <p:nvPr>
            <p:ph type="sldNum" sz="quarter" idx="5"/>
          </p:nvPr>
        </p:nvSpPr>
        <p:spPr>
          <a:ln/>
        </p:spPr>
        <p:txBody>
          <a:bodyPr/>
          <a:lstStyle/>
          <a:p>
            <a:fld id="{74996B25-0061-4BFB-AB5D-C77D252E9A54}" type="slidenum">
              <a:rPr lang="en-US" altLang="en-US"/>
              <a:pPr/>
              <a:t>50</a:t>
            </a:fld>
            <a:endParaRPr lang="en-US"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0CBA454E-1B5A-B291-A318-F7C962B4C037}"/>
              </a:ext>
            </a:extLst>
          </p:cNvPr>
          <p:cNvSpPr>
            <a:spLocks noGrp="1" noChangeArrowheads="1"/>
          </p:cNvSpPr>
          <p:nvPr>
            <p:ph type="sldNum" sz="quarter" idx="5"/>
          </p:nvPr>
        </p:nvSpPr>
        <p:spPr>
          <a:ln/>
        </p:spPr>
        <p:txBody>
          <a:bodyPr/>
          <a:lstStyle/>
          <a:p>
            <a:fld id="{73E950A8-D1C3-496D-9BEF-7C02E9C2BFD4}" type="slidenum">
              <a:rPr lang="en-US" altLang="en-US"/>
              <a:pPr/>
              <a:t>51</a:t>
            </a:fld>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78B84071-F048-CF65-E97A-FEA84AD5C073}"/>
              </a:ext>
            </a:extLst>
          </p:cNvPr>
          <p:cNvSpPr>
            <a:spLocks noGrp="1" noChangeArrowheads="1"/>
          </p:cNvSpPr>
          <p:nvPr>
            <p:ph type="sldNum" sz="quarter" idx="5"/>
          </p:nvPr>
        </p:nvSpPr>
        <p:spPr>
          <a:ln/>
        </p:spPr>
        <p:txBody>
          <a:bodyPr/>
          <a:lstStyle/>
          <a:p>
            <a:fld id="{D9FD6A46-C868-46A7-930E-18330F4D7449}" type="slidenum">
              <a:rPr lang="en-US" altLang="en-US"/>
              <a:pPr/>
              <a:t>4</a:t>
            </a:fld>
            <a:endParaRPr lang="en-US"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57B58061-DBE4-4F93-FC73-6588A552321C}"/>
              </a:ext>
            </a:extLst>
          </p:cNvPr>
          <p:cNvSpPr>
            <a:spLocks noGrp="1" noChangeArrowheads="1"/>
          </p:cNvSpPr>
          <p:nvPr>
            <p:ph type="sldNum" sz="quarter" idx="5"/>
          </p:nvPr>
        </p:nvSpPr>
        <p:spPr>
          <a:ln/>
        </p:spPr>
        <p:txBody>
          <a:bodyPr/>
          <a:lstStyle/>
          <a:p>
            <a:fld id="{5DEFA81D-AB6B-416E-9891-D8636057BFC9}" type="slidenum">
              <a:rPr lang="en-US" altLang="en-US"/>
              <a:pPr/>
              <a:t>52</a:t>
            </a:fld>
            <a:endParaRPr lang="en-US" altLang="en-US"/>
          </a:p>
        </p:txBody>
      </p:sp>
      <p:sp>
        <p:nvSpPr>
          <p:cNvPr id="103426" name="Rectangle 2">
            <a:extLst>
              <a:ext uri="{FF2B5EF4-FFF2-40B4-BE49-F238E27FC236}">
                <a16:creationId xmlns:a16="http://schemas.microsoft.com/office/drawing/2014/main" id="{57B38460-31A3-A762-EAEE-BF5A80207836}"/>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03427" name="Rectangle 3">
            <a:extLst>
              <a:ext uri="{FF2B5EF4-FFF2-40B4-BE49-F238E27FC236}">
                <a16:creationId xmlns:a16="http://schemas.microsoft.com/office/drawing/2014/main" id="{F85A6B9C-BDE5-DACC-3E70-20F0907161E4}"/>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72096CE4-2934-DC20-3A5D-862A6E4753C3}"/>
              </a:ext>
            </a:extLst>
          </p:cNvPr>
          <p:cNvSpPr>
            <a:spLocks noGrp="1" noChangeArrowheads="1"/>
          </p:cNvSpPr>
          <p:nvPr>
            <p:ph type="sldNum" sz="quarter" idx="5"/>
          </p:nvPr>
        </p:nvSpPr>
        <p:spPr>
          <a:ln/>
        </p:spPr>
        <p:txBody>
          <a:bodyPr/>
          <a:lstStyle/>
          <a:p>
            <a:fld id="{490EE5AB-7EC5-4A28-B590-F058A98C53EA}" type="slidenum">
              <a:rPr lang="en-US" altLang="en-US"/>
              <a:pPr/>
              <a:t>53</a:t>
            </a:fld>
            <a:endParaRPr lang="en-US" altLang="en-US"/>
          </a:p>
        </p:txBody>
      </p:sp>
      <p:sp>
        <p:nvSpPr>
          <p:cNvPr id="109570" name="Rectangle 2">
            <a:extLst>
              <a:ext uri="{FF2B5EF4-FFF2-40B4-BE49-F238E27FC236}">
                <a16:creationId xmlns:a16="http://schemas.microsoft.com/office/drawing/2014/main" id="{0A36D392-D000-A0D5-BA2F-596E3C69EE03}"/>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09571" name="Rectangle 3">
            <a:extLst>
              <a:ext uri="{FF2B5EF4-FFF2-40B4-BE49-F238E27FC236}">
                <a16:creationId xmlns:a16="http://schemas.microsoft.com/office/drawing/2014/main" id="{D841DF0D-7E21-60FD-8569-2522024920C9}"/>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58F53802-5C00-E203-607A-85D7125321D0}"/>
              </a:ext>
            </a:extLst>
          </p:cNvPr>
          <p:cNvSpPr>
            <a:spLocks noGrp="1" noChangeArrowheads="1"/>
          </p:cNvSpPr>
          <p:nvPr>
            <p:ph type="sldNum" sz="quarter" idx="5"/>
          </p:nvPr>
        </p:nvSpPr>
        <p:spPr>
          <a:ln/>
        </p:spPr>
        <p:txBody>
          <a:bodyPr/>
          <a:lstStyle/>
          <a:p>
            <a:fld id="{136AEB7F-B364-42C7-8565-C9B37AD5E958}" type="slidenum">
              <a:rPr lang="en-US" altLang="en-US"/>
              <a:pPr/>
              <a:t>54</a:t>
            </a:fld>
            <a:endParaRPr lang="en-US" altLang="en-US"/>
          </a:p>
        </p:txBody>
      </p:sp>
      <p:sp>
        <p:nvSpPr>
          <p:cNvPr id="111618" name="Rectangle 2">
            <a:extLst>
              <a:ext uri="{FF2B5EF4-FFF2-40B4-BE49-F238E27FC236}">
                <a16:creationId xmlns:a16="http://schemas.microsoft.com/office/drawing/2014/main" id="{EC2CD4CA-5567-FB0E-41C4-356ABC728345}"/>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11619" name="Rectangle 3">
            <a:extLst>
              <a:ext uri="{FF2B5EF4-FFF2-40B4-BE49-F238E27FC236}">
                <a16:creationId xmlns:a16="http://schemas.microsoft.com/office/drawing/2014/main" id="{F035BF1E-769D-F764-F730-0E27229E27A8}"/>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E444C974-205C-77F4-75AA-9C06FFB81292}"/>
              </a:ext>
            </a:extLst>
          </p:cNvPr>
          <p:cNvSpPr>
            <a:spLocks noGrp="1" noChangeArrowheads="1"/>
          </p:cNvSpPr>
          <p:nvPr>
            <p:ph type="sldNum" sz="quarter" idx="5"/>
          </p:nvPr>
        </p:nvSpPr>
        <p:spPr>
          <a:ln/>
        </p:spPr>
        <p:txBody>
          <a:bodyPr/>
          <a:lstStyle/>
          <a:p>
            <a:fld id="{9C171E01-725E-46F3-A77F-AF1B5A35795A}" type="slidenum">
              <a:rPr lang="en-US" altLang="en-US"/>
              <a:pPr/>
              <a:t>55</a:t>
            </a:fld>
            <a:endParaRPr lang="en-US" altLang="en-US"/>
          </a:p>
        </p:txBody>
      </p:sp>
      <p:sp>
        <p:nvSpPr>
          <p:cNvPr id="113666" name="Rectangle 2">
            <a:extLst>
              <a:ext uri="{FF2B5EF4-FFF2-40B4-BE49-F238E27FC236}">
                <a16:creationId xmlns:a16="http://schemas.microsoft.com/office/drawing/2014/main" id="{F93B47CE-9038-24CE-352F-7F6F34254C07}"/>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13667" name="Rectangle 3">
            <a:extLst>
              <a:ext uri="{FF2B5EF4-FFF2-40B4-BE49-F238E27FC236}">
                <a16:creationId xmlns:a16="http://schemas.microsoft.com/office/drawing/2014/main" id="{6D44277E-4F39-2FD4-5AAB-F746BA1C8787}"/>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73AAD774-2B11-D89E-5A60-29D53E6012DF}"/>
              </a:ext>
            </a:extLst>
          </p:cNvPr>
          <p:cNvSpPr>
            <a:spLocks noGrp="1" noChangeArrowheads="1"/>
          </p:cNvSpPr>
          <p:nvPr>
            <p:ph type="sldNum" sz="quarter" idx="5"/>
          </p:nvPr>
        </p:nvSpPr>
        <p:spPr>
          <a:ln/>
        </p:spPr>
        <p:txBody>
          <a:bodyPr/>
          <a:lstStyle/>
          <a:p>
            <a:fld id="{91F6D9AF-7337-4747-AB3A-40D36614910E}" type="slidenum">
              <a:rPr lang="en-US" altLang="en-US"/>
              <a:pPr/>
              <a:t>56</a:t>
            </a:fld>
            <a:endParaRPr lang="en-US" altLang="en-US"/>
          </a:p>
        </p:txBody>
      </p:sp>
      <p:sp>
        <p:nvSpPr>
          <p:cNvPr id="115714" name="Rectangle 2">
            <a:extLst>
              <a:ext uri="{FF2B5EF4-FFF2-40B4-BE49-F238E27FC236}">
                <a16:creationId xmlns:a16="http://schemas.microsoft.com/office/drawing/2014/main" id="{002BE78E-085F-F710-A011-4A65B61F2777}"/>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15715" name="Rectangle 3">
            <a:extLst>
              <a:ext uri="{FF2B5EF4-FFF2-40B4-BE49-F238E27FC236}">
                <a16:creationId xmlns:a16="http://schemas.microsoft.com/office/drawing/2014/main" id="{FB19ACF5-4349-7857-183D-8C7B116E43F1}"/>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0EA1614F-FC0B-E2B7-6E2F-89818D35FD84}"/>
              </a:ext>
            </a:extLst>
          </p:cNvPr>
          <p:cNvSpPr>
            <a:spLocks noGrp="1" noChangeArrowheads="1"/>
          </p:cNvSpPr>
          <p:nvPr>
            <p:ph type="sldNum" sz="quarter" idx="5"/>
          </p:nvPr>
        </p:nvSpPr>
        <p:spPr>
          <a:ln/>
        </p:spPr>
        <p:txBody>
          <a:bodyPr/>
          <a:lstStyle/>
          <a:p>
            <a:fld id="{ED5ECCE5-E6DF-4151-B524-92F2C80B6071}" type="slidenum">
              <a:rPr lang="en-US" altLang="en-US"/>
              <a:pPr/>
              <a:t>57</a:t>
            </a:fld>
            <a:endParaRPr lang="en-US" altLang="en-US"/>
          </a:p>
        </p:txBody>
      </p:sp>
      <p:sp>
        <p:nvSpPr>
          <p:cNvPr id="117762" name="Rectangle 2">
            <a:extLst>
              <a:ext uri="{FF2B5EF4-FFF2-40B4-BE49-F238E27FC236}">
                <a16:creationId xmlns:a16="http://schemas.microsoft.com/office/drawing/2014/main" id="{EA3A59B0-2416-8A2B-98F7-52C3336E02BC}"/>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17763" name="Rectangle 3">
            <a:extLst>
              <a:ext uri="{FF2B5EF4-FFF2-40B4-BE49-F238E27FC236}">
                <a16:creationId xmlns:a16="http://schemas.microsoft.com/office/drawing/2014/main" id="{E9BF1FD2-B946-AAC8-8562-0859884E1B58}"/>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AE750A0D-014C-4B77-8530-B81CF3C62DDE}"/>
              </a:ext>
            </a:extLst>
          </p:cNvPr>
          <p:cNvSpPr>
            <a:spLocks noGrp="1" noChangeArrowheads="1"/>
          </p:cNvSpPr>
          <p:nvPr>
            <p:ph type="sldNum" sz="quarter" idx="5"/>
          </p:nvPr>
        </p:nvSpPr>
        <p:spPr>
          <a:ln/>
        </p:spPr>
        <p:txBody>
          <a:bodyPr/>
          <a:lstStyle/>
          <a:p>
            <a:fld id="{C3C258E5-3792-4FE5-B59E-966AA7383789}" type="slidenum">
              <a:rPr lang="en-US" altLang="en-US"/>
              <a:pPr/>
              <a:t>58</a:t>
            </a:fld>
            <a:endParaRPr lang="en-US" altLang="en-US"/>
          </a:p>
        </p:txBody>
      </p:sp>
      <p:sp>
        <p:nvSpPr>
          <p:cNvPr id="119810" name="Rectangle 2">
            <a:extLst>
              <a:ext uri="{FF2B5EF4-FFF2-40B4-BE49-F238E27FC236}">
                <a16:creationId xmlns:a16="http://schemas.microsoft.com/office/drawing/2014/main" id="{55FDDBA0-FCAC-8FB8-D926-26A75C0140F5}"/>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19811" name="Rectangle 3">
            <a:extLst>
              <a:ext uri="{FF2B5EF4-FFF2-40B4-BE49-F238E27FC236}">
                <a16:creationId xmlns:a16="http://schemas.microsoft.com/office/drawing/2014/main" id="{1EC625D4-7646-EA73-98D8-32A9BBA9FB4B}"/>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C3A50DF9-DD12-37F4-A2C1-12E2B5809AAB}"/>
              </a:ext>
            </a:extLst>
          </p:cNvPr>
          <p:cNvSpPr>
            <a:spLocks noGrp="1" noChangeArrowheads="1"/>
          </p:cNvSpPr>
          <p:nvPr>
            <p:ph type="sldNum" sz="quarter" idx="5"/>
          </p:nvPr>
        </p:nvSpPr>
        <p:spPr>
          <a:ln/>
        </p:spPr>
        <p:txBody>
          <a:bodyPr/>
          <a:lstStyle/>
          <a:p>
            <a:fld id="{5AE3D43A-88A6-4102-81DC-1BB6EA50C0EF}" type="slidenum">
              <a:rPr lang="en-US" altLang="en-US"/>
              <a:pPr/>
              <a:t>59</a:t>
            </a:fld>
            <a:endParaRPr lang="en-US" altLang="en-US"/>
          </a:p>
        </p:txBody>
      </p:sp>
      <p:sp>
        <p:nvSpPr>
          <p:cNvPr id="121858" name="Rectangle 2">
            <a:extLst>
              <a:ext uri="{FF2B5EF4-FFF2-40B4-BE49-F238E27FC236}">
                <a16:creationId xmlns:a16="http://schemas.microsoft.com/office/drawing/2014/main" id="{36540479-9A55-7ADB-49C9-34EF1F85249D}"/>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1859" name="Rectangle 3">
            <a:extLst>
              <a:ext uri="{FF2B5EF4-FFF2-40B4-BE49-F238E27FC236}">
                <a16:creationId xmlns:a16="http://schemas.microsoft.com/office/drawing/2014/main" id="{9163B981-DEC1-D876-25AE-3BA22B6DE963}"/>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2D25E7B4-42A2-B057-C9C9-242096506430}"/>
              </a:ext>
            </a:extLst>
          </p:cNvPr>
          <p:cNvSpPr>
            <a:spLocks noGrp="1" noChangeArrowheads="1"/>
          </p:cNvSpPr>
          <p:nvPr>
            <p:ph type="sldNum" sz="quarter" idx="5"/>
          </p:nvPr>
        </p:nvSpPr>
        <p:spPr>
          <a:ln/>
        </p:spPr>
        <p:txBody>
          <a:bodyPr/>
          <a:lstStyle/>
          <a:p>
            <a:fld id="{CFDC4C05-0CF7-4D14-8A68-200C6C32404F}" type="slidenum">
              <a:rPr lang="en-US" altLang="en-US"/>
              <a:pPr/>
              <a:t>60</a:t>
            </a:fld>
            <a:endParaRPr lang="en-US" altLang="en-US"/>
          </a:p>
        </p:txBody>
      </p:sp>
      <p:sp>
        <p:nvSpPr>
          <p:cNvPr id="123906" name="Rectangle 2">
            <a:extLst>
              <a:ext uri="{FF2B5EF4-FFF2-40B4-BE49-F238E27FC236}">
                <a16:creationId xmlns:a16="http://schemas.microsoft.com/office/drawing/2014/main" id="{BFA70EF9-1A23-2FA6-A77C-0996AB1926EC}"/>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3907" name="Rectangle 3">
            <a:extLst>
              <a:ext uri="{FF2B5EF4-FFF2-40B4-BE49-F238E27FC236}">
                <a16:creationId xmlns:a16="http://schemas.microsoft.com/office/drawing/2014/main" id="{B4A08B6A-27ED-DCDC-3229-1DAE7FD50131}"/>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C6E2DF78-4252-EA83-3A03-2E82AFB6DE7C}"/>
              </a:ext>
            </a:extLst>
          </p:cNvPr>
          <p:cNvSpPr>
            <a:spLocks noGrp="1" noChangeArrowheads="1"/>
          </p:cNvSpPr>
          <p:nvPr>
            <p:ph type="sldNum" sz="quarter" idx="5"/>
          </p:nvPr>
        </p:nvSpPr>
        <p:spPr>
          <a:ln/>
        </p:spPr>
        <p:txBody>
          <a:bodyPr/>
          <a:lstStyle/>
          <a:p>
            <a:fld id="{FF4AE388-05F0-4EB0-A4CD-6124B716B3ED}" type="slidenum">
              <a:rPr lang="en-US" altLang="en-US"/>
              <a:pPr/>
              <a:t>61</a:t>
            </a:fld>
            <a:endParaRPr lang="en-US" altLang="en-US"/>
          </a:p>
        </p:txBody>
      </p:sp>
      <p:sp>
        <p:nvSpPr>
          <p:cNvPr id="125954" name="Rectangle 2">
            <a:extLst>
              <a:ext uri="{FF2B5EF4-FFF2-40B4-BE49-F238E27FC236}">
                <a16:creationId xmlns:a16="http://schemas.microsoft.com/office/drawing/2014/main" id="{E5F36AA2-FAE7-1F11-0A77-6227350B0A5C}"/>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5955" name="Rectangle 3">
            <a:extLst>
              <a:ext uri="{FF2B5EF4-FFF2-40B4-BE49-F238E27FC236}">
                <a16:creationId xmlns:a16="http://schemas.microsoft.com/office/drawing/2014/main" id="{20BBBF4C-9C08-C933-B775-F15DAF26EAA7}"/>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206CB03E-B1C6-E109-37C0-DAD7AE5EFE82}"/>
              </a:ext>
            </a:extLst>
          </p:cNvPr>
          <p:cNvSpPr>
            <a:spLocks noGrp="1" noChangeArrowheads="1"/>
          </p:cNvSpPr>
          <p:nvPr>
            <p:ph type="sldNum" sz="quarter" idx="5"/>
          </p:nvPr>
        </p:nvSpPr>
        <p:spPr>
          <a:ln/>
        </p:spPr>
        <p:txBody>
          <a:bodyPr/>
          <a:lstStyle/>
          <a:p>
            <a:fld id="{F8969812-32B4-44E0-92AC-F8F3295C992A}" type="slidenum">
              <a:rPr lang="en-US" altLang="en-US"/>
              <a:pPr/>
              <a:t>5</a:t>
            </a:fld>
            <a:endParaRPr lang="en-US"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4B9DB92C-D13D-A0F9-C485-7C33D8A299E6}"/>
              </a:ext>
            </a:extLst>
          </p:cNvPr>
          <p:cNvSpPr>
            <a:spLocks noGrp="1" noChangeArrowheads="1"/>
          </p:cNvSpPr>
          <p:nvPr>
            <p:ph type="sldNum" sz="quarter" idx="5"/>
          </p:nvPr>
        </p:nvSpPr>
        <p:spPr>
          <a:ln/>
        </p:spPr>
        <p:txBody>
          <a:bodyPr/>
          <a:lstStyle/>
          <a:p>
            <a:fld id="{69BB2D2C-5423-4913-A6D7-76713BF2991D}" type="slidenum">
              <a:rPr lang="en-US" altLang="en-US"/>
              <a:pPr/>
              <a:t>62</a:t>
            </a:fld>
            <a:endParaRPr lang="en-US" altLang="en-US"/>
          </a:p>
        </p:txBody>
      </p:sp>
      <p:sp>
        <p:nvSpPr>
          <p:cNvPr id="128002" name="Rectangle 2">
            <a:extLst>
              <a:ext uri="{FF2B5EF4-FFF2-40B4-BE49-F238E27FC236}">
                <a16:creationId xmlns:a16="http://schemas.microsoft.com/office/drawing/2014/main" id="{0F0BF56E-66EB-B88A-EA5C-9842C082D8CA}"/>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8003" name="Rectangle 3">
            <a:extLst>
              <a:ext uri="{FF2B5EF4-FFF2-40B4-BE49-F238E27FC236}">
                <a16:creationId xmlns:a16="http://schemas.microsoft.com/office/drawing/2014/main" id="{49CF3243-FB78-8746-F89D-0F946E3457E0}"/>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8C12F538-7A07-C1F5-9D21-CB7EAAE5D2AA}"/>
              </a:ext>
            </a:extLst>
          </p:cNvPr>
          <p:cNvSpPr>
            <a:spLocks noGrp="1" noChangeArrowheads="1"/>
          </p:cNvSpPr>
          <p:nvPr>
            <p:ph type="sldNum" sz="quarter" idx="5"/>
          </p:nvPr>
        </p:nvSpPr>
        <p:spPr>
          <a:ln/>
        </p:spPr>
        <p:txBody>
          <a:bodyPr/>
          <a:lstStyle/>
          <a:p>
            <a:fld id="{3DA50B3B-9A18-4359-875F-5001D5AA8995}" type="slidenum">
              <a:rPr lang="en-US" altLang="en-US"/>
              <a:pPr/>
              <a:t>63</a:t>
            </a:fld>
            <a:endParaRPr lang="en-US" altLang="en-US"/>
          </a:p>
        </p:txBody>
      </p:sp>
      <p:sp>
        <p:nvSpPr>
          <p:cNvPr id="130050" name="Rectangle 2">
            <a:extLst>
              <a:ext uri="{FF2B5EF4-FFF2-40B4-BE49-F238E27FC236}">
                <a16:creationId xmlns:a16="http://schemas.microsoft.com/office/drawing/2014/main" id="{A4DA1CFE-6501-9230-1111-E28D89D04CAC}"/>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30051" name="Rectangle 3">
            <a:extLst>
              <a:ext uri="{FF2B5EF4-FFF2-40B4-BE49-F238E27FC236}">
                <a16:creationId xmlns:a16="http://schemas.microsoft.com/office/drawing/2014/main" id="{3FAFF72E-E5FF-B958-522C-09EF8AD34DF3}"/>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C3654F0A-1B66-3533-2F11-3D8521CF367E}"/>
              </a:ext>
            </a:extLst>
          </p:cNvPr>
          <p:cNvSpPr>
            <a:spLocks noGrp="1" noChangeArrowheads="1"/>
          </p:cNvSpPr>
          <p:nvPr>
            <p:ph type="sldNum" sz="quarter" idx="5"/>
          </p:nvPr>
        </p:nvSpPr>
        <p:spPr>
          <a:ln/>
        </p:spPr>
        <p:txBody>
          <a:bodyPr/>
          <a:lstStyle/>
          <a:p>
            <a:fld id="{5A29D1DB-2A1E-4D16-BC32-BAFEDF5C97F8}" type="slidenum">
              <a:rPr lang="en-US" altLang="en-US"/>
              <a:pPr/>
              <a:t>64</a:t>
            </a:fld>
            <a:endParaRPr lang="en-US" altLang="en-US"/>
          </a:p>
        </p:txBody>
      </p:sp>
      <p:sp>
        <p:nvSpPr>
          <p:cNvPr id="132098" name="Rectangle 2">
            <a:extLst>
              <a:ext uri="{FF2B5EF4-FFF2-40B4-BE49-F238E27FC236}">
                <a16:creationId xmlns:a16="http://schemas.microsoft.com/office/drawing/2014/main" id="{CFC529CE-573A-3134-6AAA-DF3A795D64B6}"/>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32099" name="Rectangle 3">
            <a:extLst>
              <a:ext uri="{FF2B5EF4-FFF2-40B4-BE49-F238E27FC236}">
                <a16:creationId xmlns:a16="http://schemas.microsoft.com/office/drawing/2014/main" id="{02E0CBE9-E268-BC2D-C2EA-71C68EA10CC4}"/>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766CB3B3-AC09-1CEB-C0F3-A31BFA25BEC3}"/>
              </a:ext>
            </a:extLst>
          </p:cNvPr>
          <p:cNvSpPr>
            <a:spLocks noGrp="1" noChangeArrowheads="1"/>
          </p:cNvSpPr>
          <p:nvPr>
            <p:ph type="sldNum" sz="quarter" idx="5"/>
          </p:nvPr>
        </p:nvSpPr>
        <p:spPr>
          <a:ln/>
        </p:spPr>
        <p:txBody>
          <a:bodyPr/>
          <a:lstStyle/>
          <a:p>
            <a:fld id="{8EE00912-92EE-4FF0-9EC2-AAD48005CB66}" type="slidenum">
              <a:rPr lang="en-US" altLang="en-US"/>
              <a:pPr/>
              <a:t>65</a:t>
            </a:fld>
            <a:endParaRPr lang="en-US" altLang="en-US"/>
          </a:p>
        </p:txBody>
      </p:sp>
      <p:sp>
        <p:nvSpPr>
          <p:cNvPr id="134146" name="Rectangle 2">
            <a:extLst>
              <a:ext uri="{FF2B5EF4-FFF2-40B4-BE49-F238E27FC236}">
                <a16:creationId xmlns:a16="http://schemas.microsoft.com/office/drawing/2014/main" id="{E00E7D97-D9A8-49A8-5511-29E88DA1E6B6}"/>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34147" name="Rectangle 3">
            <a:extLst>
              <a:ext uri="{FF2B5EF4-FFF2-40B4-BE49-F238E27FC236}">
                <a16:creationId xmlns:a16="http://schemas.microsoft.com/office/drawing/2014/main" id="{CF2723C2-A081-20CE-78BE-8EF9E5E09AF3}"/>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03146D28-E159-7819-1109-220BE4977BAF}"/>
              </a:ext>
            </a:extLst>
          </p:cNvPr>
          <p:cNvSpPr>
            <a:spLocks noGrp="1" noChangeArrowheads="1"/>
          </p:cNvSpPr>
          <p:nvPr>
            <p:ph type="sldNum" sz="quarter" idx="5"/>
          </p:nvPr>
        </p:nvSpPr>
        <p:spPr>
          <a:ln/>
        </p:spPr>
        <p:txBody>
          <a:bodyPr/>
          <a:lstStyle/>
          <a:p>
            <a:fld id="{CE329B27-B5E4-46A3-94F6-8681B4A63F19}" type="slidenum">
              <a:rPr lang="en-US" altLang="en-US"/>
              <a:pPr/>
              <a:t>66</a:t>
            </a:fld>
            <a:endParaRPr lang="en-US" altLang="en-US"/>
          </a:p>
        </p:txBody>
      </p:sp>
      <p:sp>
        <p:nvSpPr>
          <p:cNvPr id="136194" name="Rectangle 2">
            <a:extLst>
              <a:ext uri="{FF2B5EF4-FFF2-40B4-BE49-F238E27FC236}">
                <a16:creationId xmlns:a16="http://schemas.microsoft.com/office/drawing/2014/main" id="{A36C11C6-78DD-6799-1598-4DA3EF9865A4}"/>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36195" name="Rectangle 3">
            <a:extLst>
              <a:ext uri="{FF2B5EF4-FFF2-40B4-BE49-F238E27FC236}">
                <a16:creationId xmlns:a16="http://schemas.microsoft.com/office/drawing/2014/main" id="{DFC62F46-2E11-B323-E877-6535F058AEAD}"/>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19D9CA40-38EB-CA6C-D681-B3EB938A9E10}"/>
              </a:ext>
            </a:extLst>
          </p:cNvPr>
          <p:cNvSpPr>
            <a:spLocks noGrp="1" noChangeArrowheads="1"/>
          </p:cNvSpPr>
          <p:nvPr>
            <p:ph type="sldNum" sz="quarter" idx="5"/>
          </p:nvPr>
        </p:nvSpPr>
        <p:spPr>
          <a:ln/>
        </p:spPr>
        <p:txBody>
          <a:bodyPr/>
          <a:lstStyle/>
          <a:p>
            <a:fld id="{0B4E03EC-5EC0-42F9-9F4B-19783DA6B1A3}" type="slidenum">
              <a:rPr lang="en-US" altLang="en-US"/>
              <a:pPr/>
              <a:t>67</a:t>
            </a:fld>
            <a:endParaRPr lang="en-US" altLang="en-US"/>
          </a:p>
        </p:txBody>
      </p:sp>
      <p:sp>
        <p:nvSpPr>
          <p:cNvPr id="201730" name="Rectangle 2">
            <a:extLst>
              <a:ext uri="{FF2B5EF4-FFF2-40B4-BE49-F238E27FC236}">
                <a16:creationId xmlns:a16="http://schemas.microsoft.com/office/drawing/2014/main" id="{2126355A-218D-23F3-45DC-ED7C7DD8B3AF}"/>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01731" name="Rectangle 3">
            <a:extLst>
              <a:ext uri="{FF2B5EF4-FFF2-40B4-BE49-F238E27FC236}">
                <a16:creationId xmlns:a16="http://schemas.microsoft.com/office/drawing/2014/main" id="{9193E6F8-1C77-A327-ED31-05E39430672B}"/>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B5CA1CC6-9573-B5D3-C452-7F946F5E43FA}"/>
              </a:ext>
            </a:extLst>
          </p:cNvPr>
          <p:cNvSpPr>
            <a:spLocks noGrp="1" noChangeArrowheads="1"/>
          </p:cNvSpPr>
          <p:nvPr>
            <p:ph type="sldNum" sz="quarter" idx="5"/>
          </p:nvPr>
        </p:nvSpPr>
        <p:spPr>
          <a:ln/>
        </p:spPr>
        <p:txBody>
          <a:bodyPr/>
          <a:lstStyle/>
          <a:p>
            <a:fld id="{89CA82BE-E816-4F5B-A4B7-29700873E34C}" type="slidenum">
              <a:rPr lang="en-US" altLang="en-US"/>
              <a:pPr/>
              <a:t>68</a:t>
            </a:fld>
            <a:endParaRPr lang="en-US" altLang="en-US"/>
          </a:p>
        </p:txBody>
      </p:sp>
      <p:sp>
        <p:nvSpPr>
          <p:cNvPr id="211970" name="Rectangle 2">
            <a:extLst>
              <a:ext uri="{FF2B5EF4-FFF2-40B4-BE49-F238E27FC236}">
                <a16:creationId xmlns:a16="http://schemas.microsoft.com/office/drawing/2014/main" id="{D96BA688-B127-3A4B-FED5-1C817DFEF766}"/>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11971" name="Rectangle 3">
            <a:extLst>
              <a:ext uri="{FF2B5EF4-FFF2-40B4-BE49-F238E27FC236}">
                <a16:creationId xmlns:a16="http://schemas.microsoft.com/office/drawing/2014/main" id="{763F3C76-FB76-7823-3BC6-97EBDF4F78E2}"/>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27DBA65C-8020-3FD2-193A-B1F364463787}"/>
              </a:ext>
            </a:extLst>
          </p:cNvPr>
          <p:cNvSpPr>
            <a:spLocks noGrp="1" noChangeArrowheads="1"/>
          </p:cNvSpPr>
          <p:nvPr>
            <p:ph type="sldNum" sz="quarter" idx="5"/>
          </p:nvPr>
        </p:nvSpPr>
        <p:spPr>
          <a:ln/>
        </p:spPr>
        <p:txBody>
          <a:bodyPr/>
          <a:lstStyle/>
          <a:p>
            <a:fld id="{B733A2C5-9429-4EB5-B033-DFA9ED79E997}" type="slidenum">
              <a:rPr lang="en-US" altLang="en-US"/>
              <a:pPr/>
              <a:t>69</a:t>
            </a:fld>
            <a:endParaRPr lang="en-US" altLang="en-US"/>
          </a:p>
        </p:txBody>
      </p:sp>
      <p:sp>
        <p:nvSpPr>
          <p:cNvPr id="214018" name="Rectangle 2">
            <a:extLst>
              <a:ext uri="{FF2B5EF4-FFF2-40B4-BE49-F238E27FC236}">
                <a16:creationId xmlns:a16="http://schemas.microsoft.com/office/drawing/2014/main" id="{BC959828-1675-C28B-83DD-281ADDD74EAA}"/>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14019" name="Rectangle 3">
            <a:extLst>
              <a:ext uri="{FF2B5EF4-FFF2-40B4-BE49-F238E27FC236}">
                <a16:creationId xmlns:a16="http://schemas.microsoft.com/office/drawing/2014/main" id="{508C1207-B7EE-7D33-01E3-4B3B2E21A41A}"/>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19F2E014-2C4B-6089-992D-70109676E9D8}"/>
              </a:ext>
            </a:extLst>
          </p:cNvPr>
          <p:cNvSpPr>
            <a:spLocks noGrp="1" noChangeArrowheads="1"/>
          </p:cNvSpPr>
          <p:nvPr>
            <p:ph type="sldNum" sz="quarter" idx="5"/>
          </p:nvPr>
        </p:nvSpPr>
        <p:spPr>
          <a:ln/>
        </p:spPr>
        <p:txBody>
          <a:bodyPr/>
          <a:lstStyle/>
          <a:p>
            <a:fld id="{9C337441-25C6-44E2-90AB-A1DB9C0FF0AF}" type="slidenum">
              <a:rPr lang="en-US" altLang="en-US"/>
              <a:pPr/>
              <a:t>70</a:t>
            </a:fld>
            <a:endParaRPr lang="en-US" altLang="en-US"/>
          </a:p>
        </p:txBody>
      </p:sp>
      <p:sp>
        <p:nvSpPr>
          <p:cNvPr id="216066" name="Rectangle 2">
            <a:extLst>
              <a:ext uri="{FF2B5EF4-FFF2-40B4-BE49-F238E27FC236}">
                <a16:creationId xmlns:a16="http://schemas.microsoft.com/office/drawing/2014/main" id="{E9703BE4-9D09-4E7E-77C4-D493919360A5}"/>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16067" name="Rectangle 3">
            <a:extLst>
              <a:ext uri="{FF2B5EF4-FFF2-40B4-BE49-F238E27FC236}">
                <a16:creationId xmlns:a16="http://schemas.microsoft.com/office/drawing/2014/main" id="{4E4A2892-5CC7-2C2A-67CA-95C4E7072158}"/>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7B9E4080-33DD-C666-0838-EFCC556650B1}"/>
              </a:ext>
            </a:extLst>
          </p:cNvPr>
          <p:cNvSpPr>
            <a:spLocks noGrp="1" noChangeArrowheads="1"/>
          </p:cNvSpPr>
          <p:nvPr>
            <p:ph type="sldNum" sz="quarter" idx="5"/>
          </p:nvPr>
        </p:nvSpPr>
        <p:spPr>
          <a:ln/>
        </p:spPr>
        <p:txBody>
          <a:bodyPr/>
          <a:lstStyle/>
          <a:p>
            <a:fld id="{B2D62769-E2AE-4E13-A99C-1AA03583053B}" type="slidenum">
              <a:rPr lang="en-US" altLang="en-US"/>
              <a:pPr/>
              <a:t>71</a:t>
            </a:fld>
            <a:endParaRPr lang="en-US" altLang="en-US"/>
          </a:p>
        </p:txBody>
      </p:sp>
      <p:sp>
        <p:nvSpPr>
          <p:cNvPr id="218114" name="Rectangle 2">
            <a:extLst>
              <a:ext uri="{FF2B5EF4-FFF2-40B4-BE49-F238E27FC236}">
                <a16:creationId xmlns:a16="http://schemas.microsoft.com/office/drawing/2014/main" id="{E2885A3E-DCF0-695E-32C6-58E159F965DF}"/>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18115" name="Rectangle 3">
            <a:extLst>
              <a:ext uri="{FF2B5EF4-FFF2-40B4-BE49-F238E27FC236}">
                <a16:creationId xmlns:a16="http://schemas.microsoft.com/office/drawing/2014/main" id="{5D25646A-AE35-9C16-08DB-A73BBE4BEC97}"/>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06D15F03-33D5-A915-F36F-974FCF5862DF}"/>
              </a:ext>
            </a:extLst>
          </p:cNvPr>
          <p:cNvSpPr>
            <a:spLocks noGrp="1" noChangeArrowheads="1"/>
          </p:cNvSpPr>
          <p:nvPr>
            <p:ph type="sldNum" sz="quarter" idx="5"/>
          </p:nvPr>
        </p:nvSpPr>
        <p:spPr>
          <a:ln/>
        </p:spPr>
        <p:txBody>
          <a:bodyPr/>
          <a:lstStyle/>
          <a:p>
            <a:fld id="{C04875B0-F8E9-4E4D-A786-8933AE1CD8EF}" type="slidenum">
              <a:rPr lang="en-US" altLang="en-US"/>
              <a:pPr/>
              <a:t>6</a:t>
            </a:fld>
            <a:endParaRPr lang="en-US"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1F5D1176-7283-A2AF-72AA-0169526EC2CE}"/>
              </a:ext>
            </a:extLst>
          </p:cNvPr>
          <p:cNvSpPr>
            <a:spLocks noGrp="1" noChangeArrowheads="1"/>
          </p:cNvSpPr>
          <p:nvPr>
            <p:ph type="sldNum" sz="quarter" idx="5"/>
          </p:nvPr>
        </p:nvSpPr>
        <p:spPr>
          <a:ln/>
        </p:spPr>
        <p:txBody>
          <a:bodyPr/>
          <a:lstStyle/>
          <a:p>
            <a:fld id="{229D65B8-9DE3-4023-A967-14177B0D7E7F}" type="slidenum">
              <a:rPr lang="en-US" altLang="en-US"/>
              <a:pPr/>
              <a:t>72</a:t>
            </a:fld>
            <a:endParaRPr lang="en-US" altLang="en-US"/>
          </a:p>
        </p:txBody>
      </p:sp>
      <p:sp>
        <p:nvSpPr>
          <p:cNvPr id="220162" name="Rectangle 2">
            <a:extLst>
              <a:ext uri="{FF2B5EF4-FFF2-40B4-BE49-F238E27FC236}">
                <a16:creationId xmlns:a16="http://schemas.microsoft.com/office/drawing/2014/main" id="{A1736BE1-995B-87C1-8F84-A724F651E015}"/>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20163" name="Rectangle 3">
            <a:extLst>
              <a:ext uri="{FF2B5EF4-FFF2-40B4-BE49-F238E27FC236}">
                <a16:creationId xmlns:a16="http://schemas.microsoft.com/office/drawing/2014/main" id="{7808BD3B-08DA-6160-98BF-2547F5C2F4AC}"/>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69631A69-42BE-6B08-D8B4-A12CAD60B444}"/>
              </a:ext>
            </a:extLst>
          </p:cNvPr>
          <p:cNvSpPr>
            <a:spLocks noGrp="1" noChangeArrowheads="1"/>
          </p:cNvSpPr>
          <p:nvPr>
            <p:ph type="sldNum" sz="quarter" idx="5"/>
          </p:nvPr>
        </p:nvSpPr>
        <p:spPr>
          <a:ln/>
        </p:spPr>
        <p:txBody>
          <a:bodyPr/>
          <a:lstStyle/>
          <a:p>
            <a:fld id="{D6368D07-BBC3-4ECC-8DB0-6F6F3CC063FD}" type="slidenum">
              <a:rPr lang="en-US" altLang="en-US"/>
              <a:pPr/>
              <a:t>73</a:t>
            </a:fld>
            <a:endParaRPr lang="en-US" altLang="en-US"/>
          </a:p>
        </p:txBody>
      </p:sp>
      <p:sp>
        <p:nvSpPr>
          <p:cNvPr id="222210" name="Rectangle 1026">
            <a:extLst>
              <a:ext uri="{FF2B5EF4-FFF2-40B4-BE49-F238E27FC236}">
                <a16:creationId xmlns:a16="http://schemas.microsoft.com/office/drawing/2014/main" id="{12742F16-0CD1-B429-8000-1305A187E80C}"/>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22211" name="Rectangle 1027">
            <a:extLst>
              <a:ext uri="{FF2B5EF4-FFF2-40B4-BE49-F238E27FC236}">
                <a16:creationId xmlns:a16="http://schemas.microsoft.com/office/drawing/2014/main" id="{767B969A-68A5-43C0-E4D1-2E27D9898357}"/>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16A6DBEB-E6C9-35F5-0D62-9FADA66BEBF3}"/>
              </a:ext>
            </a:extLst>
          </p:cNvPr>
          <p:cNvSpPr>
            <a:spLocks noGrp="1" noChangeArrowheads="1"/>
          </p:cNvSpPr>
          <p:nvPr>
            <p:ph type="sldNum" sz="quarter" idx="5"/>
          </p:nvPr>
        </p:nvSpPr>
        <p:spPr>
          <a:ln/>
        </p:spPr>
        <p:txBody>
          <a:bodyPr/>
          <a:lstStyle/>
          <a:p>
            <a:fld id="{D7411195-3366-4553-83FB-81E48216C611}" type="slidenum">
              <a:rPr lang="en-US" altLang="en-US"/>
              <a:pPr/>
              <a:t>74</a:t>
            </a:fld>
            <a:endParaRPr lang="en-US" altLang="en-US"/>
          </a:p>
        </p:txBody>
      </p:sp>
      <p:sp>
        <p:nvSpPr>
          <p:cNvPr id="224258" name="Rectangle 2">
            <a:extLst>
              <a:ext uri="{FF2B5EF4-FFF2-40B4-BE49-F238E27FC236}">
                <a16:creationId xmlns:a16="http://schemas.microsoft.com/office/drawing/2014/main" id="{4B2F2BA1-042C-0204-BEF5-236EB3EB63CC}"/>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24259" name="Rectangle 3">
            <a:extLst>
              <a:ext uri="{FF2B5EF4-FFF2-40B4-BE49-F238E27FC236}">
                <a16:creationId xmlns:a16="http://schemas.microsoft.com/office/drawing/2014/main" id="{A737D9F1-AB2C-DD58-7828-11577C9CC80A}"/>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17C3CF18-CB86-2DAD-99DD-7A2CF4E4E02E}"/>
              </a:ext>
            </a:extLst>
          </p:cNvPr>
          <p:cNvSpPr>
            <a:spLocks noGrp="1" noChangeArrowheads="1"/>
          </p:cNvSpPr>
          <p:nvPr>
            <p:ph type="sldNum" sz="quarter" idx="5"/>
          </p:nvPr>
        </p:nvSpPr>
        <p:spPr>
          <a:ln/>
        </p:spPr>
        <p:txBody>
          <a:bodyPr/>
          <a:lstStyle/>
          <a:p>
            <a:fld id="{7D5FD8B8-3C50-42AF-875B-F41F367E8FE1}" type="slidenum">
              <a:rPr lang="en-US" altLang="en-US"/>
              <a:pPr/>
              <a:t>75</a:t>
            </a:fld>
            <a:endParaRPr lang="en-US" altLang="en-US"/>
          </a:p>
        </p:txBody>
      </p:sp>
      <p:sp>
        <p:nvSpPr>
          <p:cNvPr id="226306" name="Rectangle 1026">
            <a:extLst>
              <a:ext uri="{FF2B5EF4-FFF2-40B4-BE49-F238E27FC236}">
                <a16:creationId xmlns:a16="http://schemas.microsoft.com/office/drawing/2014/main" id="{6AD99290-2559-50DD-284E-8E0CAB7B74F8}"/>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26307" name="Rectangle 1027">
            <a:extLst>
              <a:ext uri="{FF2B5EF4-FFF2-40B4-BE49-F238E27FC236}">
                <a16:creationId xmlns:a16="http://schemas.microsoft.com/office/drawing/2014/main" id="{9AEACCB0-306B-FA06-25A6-EFADEA54EA0F}"/>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D7C4BF66-C91C-0C37-0522-094A44C96BE9}"/>
              </a:ext>
            </a:extLst>
          </p:cNvPr>
          <p:cNvSpPr>
            <a:spLocks noGrp="1" noChangeArrowheads="1"/>
          </p:cNvSpPr>
          <p:nvPr>
            <p:ph type="sldNum" sz="quarter" idx="5"/>
          </p:nvPr>
        </p:nvSpPr>
        <p:spPr>
          <a:ln/>
        </p:spPr>
        <p:txBody>
          <a:bodyPr/>
          <a:lstStyle/>
          <a:p>
            <a:fld id="{1E1D1CE5-55E9-4EBB-94C4-499653E9EF5E}" type="slidenum">
              <a:rPr lang="en-US" altLang="en-US"/>
              <a:pPr/>
              <a:t>76</a:t>
            </a:fld>
            <a:endParaRPr lang="en-US" altLang="en-US"/>
          </a:p>
        </p:txBody>
      </p:sp>
      <p:sp>
        <p:nvSpPr>
          <p:cNvPr id="228354" name="Rectangle 2">
            <a:extLst>
              <a:ext uri="{FF2B5EF4-FFF2-40B4-BE49-F238E27FC236}">
                <a16:creationId xmlns:a16="http://schemas.microsoft.com/office/drawing/2014/main" id="{E6B24B9D-B9D1-6B42-9466-9890329FB28C}"/>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28355" name="Rectangle 3">
            <a:extLst>
              <a:ext uri="{FF2B5EF4-FFF2-40B4-BE49-F238E27FC236}">
                <a16:creationId xmlns:a16="http://schemas.microsoft.com/office/drawing/2014/main" id="{1F8B51D7-DDFC-4D35-8974-34DB42BBD9A4}"/>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D0B936A5-2D19-A3C1-17B4-BCF0DCFB7924}"/>
              </a:ext>
            </a:extLst>
          </p:cNvPr>
          <p:cNvSpPr>
            <a:spLocks noGrp="1" noChangeArrowheads="1"/>
          </p:cNvSpPr>
          <p:nvPr>
            <p:ph type="sldNum" sz="quarter" idx="5"/>
          </p:nvPr>
        </p:nvSpPr>
        <p:spPr>
          <a:ln/>
        </p:spPr>
        <p:txBody>
          <a:bodyPr/>
          <a:lstStyle/>
          <a:p>
            <a:fld id="{80F5C9A4-C234-4172-9823-D0358E84B8FB}" type="slidenum">
              <a:rPr lang="en-US" altLang="en-US"/>
              <a:pPr/>
              <a:t>77</a:t>
            </a:fld>
            <a:endParaRPr lang="en-US" altLang="en-US"/>
          </a:p>
        </p:txBody>
      </p:sp>
      <p:sp>
        <p:nvSpPr>
          <p:cNvPr id="230402" name="Rectangle 1026">
            <a:extLst>
              <a:ext uri="{FF2B5EF4-FFF2-40B4-BE49-F238E27FC236}">
                <a16:creationId xmlns:a16="http://schemas.microsoft.com/office/drawing/2014/main" id="{44F2C060-FB75-1991-1AD8-29BBE3C9DD96}"/>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30403" name="Rectangle 1027">
            <a:extLst>
              <a:ext uri="{FF2B5EF4-FFF2-40B4-BE49-F238E27FC236}">
                <a16:creationId xmlns:a16="http://schemas.microsoft.com/office/drawing/2014/main" id="{F37E52B8-480E-1630-DF8A-DB3E2F0079B3}"/>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CA6DAD3F-FAF1-FBE7-5988-5ED830E02C81}"/>
              </a:ext>
            </a:extLst>
          </p:cNvPr>
          <p:cNvSpPr>
            <a:spLocks noGrp="1" noChangeArrowheads="1"/>
          </p:cNvSpPr>
          <p:nvPr>
            <p:ph type="sldNum" sz="quarter" idx="5"/>
          </p:nvPr>
        </p:nvSpPr>
        <p:spPr>
          <a:ln/>
        </p:spPr>
        <p:txBody>
          <a:bodyPr/>
          <a:lstStyle/>
          <a:p>
            <a:fld id="{E703F19D-29CE-4F8C-AD6D-A3E0211F5C61}" type="slidenum">
              <a:rPr lang="en-US" altLang="en-US"/>
              <a:pPr/>
              <a:t>78</a:t>
            </a:fld>
            <a:endParaRPr lang="en-US" altLang="en-US"/>
          </a:p>
        </p:txBody>
      </p:sp>
      <p:sp>
        <p:nvSpPr>
          <p:cNvPr id="232450" name="Rectangle 2">
            <a:extLst>
              <a:ext uri="{FF2B5EF4-FFF2-40B4-BE49-F238E27FC236}">
                <a16:creationId xmlns:a16="http://schemas.microsoft.com/office/drawing/2014/main" id="{7F2F38AC-3025-A080-E74F-C7582FABE1CA}"/>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32451" name="Rectangle 3">
            <a:extLst>
              <a:ext uri="{FF2B5EF4-FFF2-40B4-BE49-F238E27FC236}">
                <a16:creationId xmlns:a16="http://schemas.microsoft.com/office/drawing/2014/main" id="{F416FCB5-AB8E-67CE-9715-22EBBD8D93FD}"/>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158A1F49-4B32-2692-DB2E-0A394F0C0787}"/>
              </a:ext>
            </a:extLst>
          </p:cNvPr>
          <p:cNvSpPr>
            <a:spLocks noGrp="1" noChangeArrowheads="1"/>
          </p:cNvSpPr>
          <p:nvPr>
            <p:ph type="sldNum" sz="quarter" idx="5"/>
          </p:nvPr>
        </p:nvSpPr>
        <p:spPr>
          <a:ln/>
        </p:spPr>
        <p:txBody>
          <a:bodyPr/>
          <a:lstStyle/>
          <a:p>
            <a:fld id="{D568C664-9CA6-4CD2-90DF-D8926CD2FA4A}" type="slidenum">
              <a:rPr lang="en-US" altLang="en-US"/>
              <a:pPr/>
              <a:t>79</a:t>
            </a:fld>
            <a:endParaRPr lang="en-US" altLang="en-US"/>
          </a:p>
        </p:txBody>
      </p:sp>
      <p:sp>
        <p:nvSpPr>
          <p:cNvPr id="234498" name="Rectangle 1026">
            <a:extLst>
              <a:ext uri="{FF2B5EF4-FFF2-40B4-BE49-F238E27FC236}">
                <a16:creationId xmlns:a16="http://schemas.microsoft.com/office/drawing/2014/main" id="{6CE1C73A-0699-5C1E-2825-77193191398A}"/>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34499" name="Rectangle 1027">
            <a:extLst>
              <a:ext uri="{FF2B5EF4-FFF2-40B4-BE49-F238E27FC236}">
                <a16:creationId xmlns:a16="http://schemas.microsoft.com/office/drawing/2014/main" id="{6505E6AC-D184-2D00-57EB-5E7C9CDB91E3}"/>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7019DA62-06BD-13E6-8FF6-BFD7E60AA809}"/>
              </a:ext>
            </a:extLst>
          </p:cNvPr>
          <p:cNvSpPr>
            <a:spLocks noGrp="1" noChangeArrowheads="1"/>
          </p:cNvSpPr>
          <p:nvPr>
            <p:ph type="sldNum" sz="quarter" idx="5"/>
          </p:nvPr>
        </p:nvSpPr>
        <p:spPr>
          <a:ln/>
        </p:spPr>
        <p:txBody>
          <a:bodyPr/>
          <a:lstStyle/>
          <a:p>
            <a:fld id="{3048B983-54CC-4AE3-B600-5BB0B62AAFD1}" type="slidenum">
              <a:rPr lang="en-US" altLang="en-US"/>
              <a:pPr/>
              <a:t>80</a:t>
            </a:fld>
            <a:endParaRPr lang="en-US" altLang="en-US"/>
          </a:p>
        </p:txBody>
      </p:sp>
      <p:sp>
        <p:nvSpPr>
          <p:cNvPr id="236546" name="Rectangle 2">
            <a:extLst>
              <a:ext uri="{FF2B5EF4-FFF2-40B4-BE49-F238E27FC236}">
                <a16:creationId xmlns:a16="http://schemas.microsoft.com/office/drawing/2014/main" id="{6B43B921-8E1D-8B1D-A7CD-8EB2CC646585}"/>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36547" name="Rectangle 3">
            <a:extLst>
              <a:ext uri="{FF2B5EF4-FFF2-40B4-BE49-F238E27FC236}">
                <a16:creationId xmlns:a16="http://schemas.microsoft.com/office/drawing/2014/main" id="{52A092AE-F3F5-E5E7-6B80-CCC65CF1FB60}"/>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F4E40200-945E-90F5-F8A2-0592E19F602E}"/>
              </a:ext>
            </a:extLst>
          </p:cNvPr>
          <p:cNvSpPr>
            <a:spLocks noGrp="1" noChangeArrowheads="1"/>
          </p:cNvSpPr>
          <p:nvPr>
            <p:ph type="sldNum" sz="quarter" idx="5"/>
          </p:nvPr>
        </p:nvSpPr>
        <p:spPr>
          <a:ln/>
        </p:spPr>
        <p:txBody>
          <a:bodyPr/>
          <a:lstStyle/>
          <a:p>
            <a:fld id="{72BEA2BF-9368-4F6D-AAFE-0369B0F68411}" type="slidenum">
              <a:rPr lang="en-US" altLang="en-US"/>
              <a:pPr/>
              <a:t>81</a:t>
            </a:fld>
            <a:endParaRPr lang="en-US" altLang="en-US"/>
          </a:p>
        </p:txBody>
      </p:sp>
      <p:sp>
        <p:nvSpPr>
          <p:cNvPr id="238594" name="Rectangle 2">
            <a:extLst>
              <a:ext uri="{FF2B5EF4-FFF2-40B4-BE49-F238E27FC236}">
                <a16:creationId xmlns:a16="http://schemas.microsoft.com/office/drawing/2014/main" id="{C8DEE48C-D888-8A8F-153E-CEBFBBC19A06}"/>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38595" name="Rectangle 3">
            <a:extLst>
              <a:ext uri="{FF2B5EF4-FFF2-40B4-BE49-F238E27FC236}">
                <a16:creationId xmlns:a16="http://schemas.microsoft.com/office/drawing/2014/main" id="{51A0DBC6-C9C9-C3E4-AC83-74F62AE2C16C}"/>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AC6392A0-07E0-F14C-C343-49ECC7F6D898}"/>
              </a:ext>
            </a:extLst>
          </p:cNvPr>
          <p:cNvSpPr>
            <a:spLocks noGrp="1" noChangeArrowheads="1"/>
          </p:cNvSpPr>
          <p:nvPr>
            <p:ph type="sldNum" sz="quarter" idx="5"/>
          </p:nvPr>
        </p:nvSpPr>
        <p:spPr>
          <a:ln/>
        </p:spPr>
        <p:txBody>
          <a:bodyPr/>
          <a:lstStyle/>
          <a:p>
            <a:fld id="{246267BD-4106-4F96-8A82-43A0F58E4E83}" type="slidenum">
              <a:rPr lang="en-US" altLang="en-US"/>
              <a:pPr/>
              <a:t>7</a:t>
            </a:fld>
            <a:endParaRPr lang="en-US"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B1ED0C5D-7305-94B2-F487-3D5329D4F279}"/>
              </a:ext>
            </a:extLst>
          </p:cNvPr>
          <p:cNvSpPr>
            <a:spLocks noGrp="1" noChangeArrowheads="1"/>
          </p:cNvSpPr>
          <p:nvPr>
            <p:ph type="sldNum" sz="quarter" idx="5"/>
          </p:nvPr>
        </p:nvSpPr>
        <p:spPr>
          <a:ln/>
        </p:spPr>
        <p:txBody>
          <a:bodyPr/>
          <a:lstStyle/>
          <a:p>
            <a:fld id="{2A9E3EC0-E143-4E54-8C33-EB8AEBA59F32}" type="slidenum">
              <a:rPr lang="en-US" altLang="en-US"/>
              <a:pPr/>
              <a:t>82</a:t>
            </a:fld>
            <a:endParaRPr lang="en-US" altLang="en-US"/>
          </a:p>
        </p:txBody>
      </p:sp>
      <p:sp>
        <p:nvSpPr>
          <p:cNvPr id="240642" name="Rectangle 2">
            <a:extLst>
              <a:ext uri="{FF2B5EF4-FFF2-40B4-BE49-F238E27FC236}">
                <a16:creationId xmlns:a16="http://schemas.microsoft.com/office/drawing/2014/main" id="{1E6DB3E3-E2F4-C5ED-610A-4D1CE1C31277}"/>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40643" name="Rectangle 3">
            <a:extLst>
              <a:ext uri="{FF2B5EF4-FFF2-40B4-BE49-F238E27FC236}">
                <a16:creationId xmlns:a16="http://schemas.microsoft.com/office/drawing/2014/main" id="{1C0B37DB-1675-805C-C2D1-24B75578883E}"/>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F3D1D02F-FB9F-4FB8-2B0C-3A4EA69783AB}"/>
              </a:ext>
            </a:extLst>
          </p:cNvPr>
          <p:cNvSpPr>
            <a:spLocks noGrp="1" noChangeArrowheads="1"/>
          </p:cNvSpPr>
          <p:nvPr>
            <p:ph type="sldNum" sz="quarter" idx="5"/>
          </p:nvPr>
        </p:nvSpPr>
        <p:spPr>
          <a:ln/>
        </p:spPr>
        <p:txBody>
          <a:bodyPr/>
          <a:lstStyle/>
          <a:p>
            <a:fld id="{E214EED7-C0D9-4861-9650-FFC6106CA144}" type="slidenum">
              <a:rPr lang="en-US" altLang="en-US"/>
              <a:pPr/>
              <a:t>83</a:t>
            </a:fld>
            <a:endParaRPr lang="en-US" altLang="en-US"/>
          </a:p>
        </p:txBody>
      </p:sp>
      <p:sp>
        <p:nvSpPr>
          <p:cNvPr id="242690" name="Rectangle 2">
            <a:extLst>
              <a:ext uri="{FF2B5EF4-FFF2-40B4-BE49-F238E27FC236}">
                <a16:creationId xmlns:a16="http://schemas.microsoft.com/office/drawing/2014/main" id="{450D4D08-E8C4-1D18-CE42-E16076476D1C}"/>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42691" name="Rectangle 3">
            <a:extLst>
              <a:ext uri="{FF2B5EF4-FFF2-40B4-BE49-F238E27FC236}">
                <a16:creationId xmlns:a16="http://schemas.microsoft.com/office/drawing/2014/main" id="{A49BDE98-BC9E-424C-FDAE-56B63CD723D2}"/>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F37228F8-6FBA-6423-7B2E-DE43926D8636}"/>
              </a:ext>
            </a:extLst>
          </p:cNvPr>
          <p:cNvSpPr>
            <a:spLocks noGrp="1" noChangeArrowheads="1"/>
          </p:cNvSpPr>
          <p:nvPr>
            <p:ph type="sldNum" sz="quarter" idx="5"/>
          </p:nvPr>
        </p:nvSpPr>
        <p:spPr>
          <a:ln/>
        </p:spPr>
        <p:txBody>
          <a:bodyPr/>
          <a:lstStyle/>
          <a:p>
            <a:fld id="{3A40F7B3-A4ED-44C4-83A5-E7A59BF98B05}" type="slidenum">
              <a:rPr lang="en-US" altLang="en-US"/>
              <a:pPr/>
              <a:t>84</a:t>
            </a:fld>
            <a:endParaRPr lang="en-US" altLang="en-US"/>
          </a:p>
        </p:txBody>
      </p:sp>
      <p:sp>
        <p:nvSpPr>
          <p:cNvPr id="244738" name="Rectangle 2">
            <a:extLst>
              <a:ext uri="{FF2B5EF4-FFF2-40B4-BE49-F238E27FC236}">
                <a16:creationId xmlns:a16="http://schemas.microsoft.com/office/drawing/2014/main" id="{8AD032BE-339F-E421-D0DC-151240439440}"/>
              </a:ext>
            </a:extLst>
          </p:cNvPr>
          <p:cNvSpPr>
            <a:spLocks noGrp="1" noRot="1" noChangeAspect="1" noChangeArrowheads="1" noTextEdit="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244739" name="Rectangle 3">
            <a:extLst>
              <a:ext uri="{FF2B5EF4-FFF2-40B4-BE49-F238E27FC236}">
                <a16:creationId xmlns:a16="http://schemas.microsoft.com/office/drawing/2014/main" id="{230A431D-0D15-37C3-3155-4468E0BE64A9}"/>
              </a:ext>
            </a:extLst>
          </p:cNvPr>
          <p:cNvSpPr>
            <a:spLocks noGrp="1"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en-US" altLang="en-US"/>
              <a:t>Incident Response.  What is it?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E70B3C83-C020-843D-5F90-884FE5D1EA90}"/>
              </a:ext>
            </a:extLst>
          </p:cNvPr>
          <p:cNvSpPr>
            <a:spLocks noGrp="1" noChangeArrowheads="1"/>
          </p:cNvSpPr>
          <p:nvPr>
            <p:ph type="sldNum" sz="quarter" idx="5"/>
          </p:nvPr>
        </p:nvSpPr>
        <p:spPr>
          <a:ln/>
        </p:spPr>
        <p:txBody>
          <a:bodyPr/>
          <a:lstStyle/>
          <a:p>
            <a:fld id="{5118C078-82FE-40C0-B064-C4A58819B3DD}" type="slidenum">
              <a:rPr lang="en-US" altLang="en-US"/>
              <a:pPr/>
              <a:t>8</a:t>
            </a:fld>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031">
            <a:extLst>
              <a:ext uri="{FF2B5EF4-FFF2-40B4-BE49-F238E27FC236}">
                <a16:creationId xmlns:a16="http://schemas.microsoft.com/office/drawing/2014/main" id="{89E6E024-0CA3-F6D4-669B-432A36DCCBC5}"/>
              </a:ext>
            </a:extLst>
          </p:cNvPr>
          <p:cNvSpPr>
            <a:spLocks noGrp="1" noChangeArrowheads="1"/>
          </p:cNvSpPr>
          <p:nvPr>
            <p:ph type="sldNum" sz="quarter" idx="5"/>
          </p:nvPr>
        </p:nvSpPr>
        <p:spPr>
          <a:ln/>
        </p:spPr>
        <p:txBody>
          <a:bodyPr/>
          <a:lstStyle/>
          <a:p>
            <a:fld id="{04A2C34B-D921-48E6-974D-45C55DECF399}" type="slidenum">
              <a:rPr lang="en-US" altLang="en-US"/>
              <a:pPr/>
              <a:t>9</a:t>
            </a:fld>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a:extLst>
              <a:ext uri="{FF2B5EF4-FFF2-40B4-BE49-F238E27FC236}">
                <a16:creationId xmlns:a16="http://schemas.microsoft.com/office/drawing/2014/main" id="{F3996321-BA49-52FE-8293-6AD76A5413E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Notes Placeholder 2">
            <a:extLst>
              <a:ext uri="{FF2B5EF4-FFF2-40B4-BE49-F238E27FC236}">
                <a16:creationId xmlns:a16="http://schemas.microsoft.com/office/drawing/2014/main" id="{2089DF08-26D4-805F-5D2E-4EDDEFF6074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a:t>Separately prioritize the handling of each incident component</a:t>
            </a:r>
          </a:p>
        </p:txBody>
      </p:sp>
      <p:sp>
        <p:nvSpPr>
          <p:cNvPr id="46084" name="Slide Number Placeholder 3">
            <a:extLst>
              <a:ext uri="{FF2B5EF4-FFF2-40B4-BE49-F238E27FC236}">
                <a16:creationId xmlns:a16="http://schemas.microsoft.com/office/drawing/2014/main" id="{556ACB22-5ECA-AC09-A15E-159BDD7A7CD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entury Gothic" panose="020B0502020202020204" pitchFamily="34" charset="0"/>
              </a:defRPr>
            </a:lvl1pPr>
            <a:lvl2pPr marL="742950" indent="-285750">
              <a:defRPr>
                <a:solidFill>
                  <a:schemeClr val="tx1"/>
                </a:solidFill>
                <a:latin typeface="Century Gothic" panose="020B0502020202020204" pitchFamily="34" charset="0"/>
              </a:defRPr>
            </a:lvl2pPr>
            <a:lvl3pPr marL="1143000" indent="-228600">
              <a:defRPr>
                <a:solidFill>
                  <a:schemeClr val="tx1"/>
                </a:solidFill>
                <a:latin typeface="Century Gothic" panose="020B0502020202020204" pitchFamily="34" charset="0"/>
              </a:defRPr>
            </a:lvl3pPr>
            <a:lvl4pPr marL="1600200" indent="-228600">
              <a:defRPr>
                <a:solidFill>
                  <a:schemeClr val="tx1"/>
                </a:solidFill>
                <a:latin typeface="Century Gothic" panose="020B0502020202020204" pitchFamily="34" charset="0"/>
              </a:defRPr>
            </a:lvl4pPr>
            <a:lvl5pPr marL="2057400" indent="-228600">
              <a:defRPr>
                <a:solidFill>
                  <a:schemeClr val="tx1"/>
                </a:solidFill>
                <a:latin typeface="Century Gothic" panose="020B0502020202020204" pitchFamily="34" charset="0"/>
              </a:defRPr>
            </a:lvl5pPr>
            <a:lvl6pPr marL="2514600" indent="-228600" fontAlgn="base">
              <a:spcBef>
                <a:spcPct val="0"/>
              </a:spcBef>
              <a:spcAft>
                <a:spcPct val="0"/>
              </a:spcAft>
              <a:defRPr>
                <a:solidFill>
                  <a:schemeClr val="tx1"/>
                </a:solidFill>
                <a:latin typeface="Century Gothic" panose="020B0502020202020204" pitchFamily="34" charset="0"/>
              </a:defRPr>
            </a:lvl6pPr>
            <a:lvl7pPr marL="2971800" indent="-228600" fontAlgn="base">
              <a:spcBef>
                <a:spcPct val="0"/>
              </a:spcBef>
              <a:spcAft>
                <a:spcPct val="0"/>
              </a:spcAft>
              <a:defRPr>
                <a:solidFill>
                  <a:schemeClr val="tx1"/>
                </a:solidFill>
                <a:latin typeface="Century Gothic" panose="020B0502020202020204" pitchFamily="34" charset="0"/>
              </a:defRPr>
            </a:lvl7pPr>
            <a:lvl8pPr marL="3429000" indent="-228600" fontAlgn="base">
              <a:spcBef>
                <a:spcPct val="0"/>
              </a:spcBef>
              <a:spcAft>
                <a:spcPct val="0"/>
              </a:spcAft>
              <a:defRPr>
                <a:solidFill>
                  <a:schemeClr val="tx1"/>
                </a:solidFill>
                <a:latin typeface="Century Gothic" panose="020B0502020202020204" pitchFamily="34" charset="0"/>
              </a:defRPr>
            </a:lvl8pPr>
            <a:lvl9pPr marL="3886200" indent="-228600" fontAlgn="base">
              <a:spcBef>
                <a:spcPct val="0"/>
              </a:spcBef>
              <a:spcAft>
                <a:spcPct val="0"/>
              </a:spcAft>
              <a:defRPr>
                <a:solidFill>
                  <a:schemeClr val="tx1"/>
                </a:solidFill>
                <a:latin typeface="Century Gothic" panose="020B0502020202020204" pitchFamily="34" charset="0"/>
              </a:defRPr>
            </a:lvl9pPr>
          </a:lstStyle>
          <a:p>
            <a:fld id="{586AD678-6048-4EF0-8898-EB7A38E4465D}" type="slidenum">
              <a:rPr lang="en-US" altLang="en-US">
                <a:latin typeface="Calibri" panose="020F0502020204030204" pitchFamily="34" charset="0"/>
              </a:rPr>
              <a:pPr/>
              <a:t>14</a:t>
            </a:fld>
            <a:endParaRPr lang="en-US" altLang="en-US">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3/5/2023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5445821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3/5/2023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021016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3/5/2023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7320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754914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3/5/2023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654817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3/5/2023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601632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3/5/2023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2191410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22361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797236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3/5/2023</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42562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3/5/2023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832523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3/5/2023</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31347059"/>
      </p:ext>
    </p:extLst>
  </p:cSld>
  <p:clrMap bg1="dk1" tx1="lt1" bg2="dk2" tx2="lt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hf sldNum="0" hdr="0" ftr="0" dt="0"/>
  <p:txStyles>
    <p:titleStyle>
      <a:lvl1pPr algn="l" defTabSz="914400" rtl="0" eaLnBrk="1" latinLnBrk="0" hangingPunct="1">
        <a:lnSpc>
          <a:spcPct val="90000"/>
        </a:lnSpc>
        <a:spcBef>
          <a:spcPct val="0"/>
        </a:spcBef>
        <a:buNone/>
        <a:defRPr lang="en-US" sz="4800" i="1"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700" kern="1200">
          <a:solidFill>
            <a:schemeClr val="tx1"/>
          </a:solidFill>
          <a:latin typeface="+mn-lt"/>
          <a:ea typeface="+mn-ea"/>
          <a:cs typeface="+mn-cs"/>
        </a:defRPr>
      </a:lvl1pPr>
      <a:lvl2pPr marL="45720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500" kern="1200">
          <a:solidFill>
            <a:schemeClr val="tx1"/>
          </a:solidFill>
          <a:latin typeface="+mn-lt"/>
          <a:ea typeface="+mn-ea"/>
          <a:cs typeface="+mn-cs"/>
        </a:defRPr>
      </a:lvl2pPr>
      <a:lvl3pPr marL="73152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3pPr>
      <a:lvl4pPr marL="100584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4pPr>
      <a:lvl5pPr marL="128016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 3">
            <a:extLst>
              <a:ext uri="{FF2B5EF4-FFF2-40B4-BE49-F238E27FC236}">
                <a16:creationId xmlns:a16="http://schemas.microsoft.com/office/drawing/2014/main" id="{B7856644-4E57-43F6-A462-9640874C8D2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1" y="10"/>
            <a:ext cx="12192000" cy="6857988"/>
          </a:xfrm>
          <a:prstGeom prst="rect">
            <a:avLst/>
          </a:prstGeom>
        </p:spPr>
      </p:pic>
      <p:sp>
        <p:nvSpPr>
          <p:cNvPr id="9" name="Rectangle 8">
            <a:extLst>
              <a:ext uri="{FF2B5EF4-FFF2-40B4-BE49-F238E27FC236}">
                <a16:creationId xmlns:a16="http://schemas.microsoft.com/office/drawing/2014/main" id="{0B121716-8B64-478F-ABDB-17030AD1B7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24000">
                <a:schemeClr val="bg1">
                  <a:alpha val="20000"/>
                </a:schemeClr>
              </a:gs>
              <a:gs pos="78000">
                <a:schemeClr val="bg1">
                  <a:alpha val="30000"/>
                </a:schemeClr>
              </a:gs>
              <a:gs pos="50000">
                <a:schemeClr val="bg1">
                  <a:alpha val="30000"/>
                </a:schemeClr>
              </a:gs>
              <a:gs pos="100000">
                <a:schemeClr val="bg1">
                  <a:alpha val="40000"/>
                </a:schemeClr>
              </a:gs>
              <a:gs pos="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1128D5-E10E-42F1-B5F2-EA1A35DCFFA6}"/>
              </a:ext>
            </a:extLst>
          </p:cNvPr>
          <p:cNvSpPr>
            <a:spLocks noGrp="1"/>
          </p:cNvSpPr>
          <p:nvPr>
            <p:ph type="ctrTitle"/>
          </p:nvPr>
        </p:nvSpPr>
        <p:spPr>
          <a:xfrm>
            <a:off x="372723" y="4956811"/>
            <a:ext cx="11439414" cy="897439"/>
          </a:xfrm>
        </p:spPr>
        <p:txBody>
          <a:bodyPr>
            <a:normAutofit/>
          </a:bodyPr>
          <a:lstStyle/>
          <a:p>
            <a:r>
              <a:rPr lang="en-US" sz="4400" dirty="0">
                <a:solidFill>
                  <a:schemeClr val="tx1"/>
                </a:solidFill>
              </a:rPr>
              <a:t>Incident Response</a:t>
            </a:r>
          </a:p>
        </p:txBody>
      </p:sp>
      <p:sp>
        <p:nvSpPr>
          <p:cNvPr id="3" name="Subtitle 2">
            <a:extLst>
              <a:ext uri="{FF2B5EF4-FFF2-40B4-BE49-F238E27FC236}">
                <a16:creationId xmlns:a16="http://schemas.microsoft.com/office/drawing/2014/main" id="{304629E4-8678-4A4F-8C8B-D5DEC750F417}"/>
              </a:ext>
            </a:extLst>
          </p:cNvPr>
          <p:cNvSpPr>
            <a:spLocks noGrp="1"/>
          </p:cNvSpPr>
          <p:nvPr>
            <p:ph type="subTitle" idx="1"/>
          </p:nvPr>
        </p:nvSpPr>
        <p:spPr>
          <a:xfrm>
            <a:off x="764275" y="5783001"/>
            <a:ext cx="10656310" cy="425961"/>
          </a:xfrm>
        </p:spPr>
        <p:txBody>
          <a:bodyPr>
            <a:normAutofit/>
          </a:bodyPr>
          <a:lstStyle/>
          <a:p>
            <a:pPr>
              <a:lnSpc>
                <a:spcPct val="100000"/>
              </a:lnSpc>
              <a:spcAft>
                <a:spcPts val="600"/>
              </a:spcAft>
            </a:pPr>
            <a:r>
              <a:rPr lang="en-US" sz="700" dirty="0">
                <a:solidFill>
                  <a:schemeClr val="tx1"/>
                </a:solidFill>
              </a:rPr>
              <a:t>CIS 360 – Prof. C. R. Johnson</a:t>
            </a:r>
          </a:p>
          <a:p>
            <a:pPr>
              <a:lnSpc>
                <a:spcPct val="100000"/>
              </a:lnSpc>
              <a:spcAft>
                <a:spcPts val="600"/>
              </a:spcAft>
            </a:pPr>
            <a:r>
              <a:rPr lang="en-US" sz="700" dirty="0">
                <a:solidFill>
                  <a:schemeClr val="tx1"/>
                </a:solidFill>
              </a:rPr>
              <a:t>University of Wisconsin – Stevens Point</a:t>
            </a:r>
          </a:p>
        </p:txBody>
      </p:sp>
    </p:spTree>
    <p:extLst>
      <p:ext uri="{BB962C8B-B14F-4D97-AF65-F5344CB8AC3E}">
        <p14:creationId xmlns:p14="http://schemas.microsoft.com/office/powerpoint/2010/main" val="2008127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1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3">
            <a:extLst>
              <a:ext uri="{FF2B5EF4-FFF2-40B4-BE49-F238E27FC236}">
                <a16:creationId xmlns:a16="http://schemas.microsoft.com/office/drawing/2014/main" id="{B1584F84-F46A-F46D-C67F-9D43A8DADAB1}"/>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Purpose:</a:t>
            </a:r>
          </a:p>
        </p:txBody>
      </p:sp>
      <p:sp>
        <p:nvSpPr>
          <p:cNvPr id="2" name="Content Placeholder 1">
            <a:extLst>
              <a:ext uri="{FF2B5EF4-FFF2-40B4-BE49-F238E27FC236}">
                <a16:creationId xmlns:a16="http://schemas.microsoft.com/office/drawing/2014/main" id="{ED819471-04EE-D0BC-B3DC-EBC08CE6B38C}"/>
              </a:ext>
            </a:extLst>
          </p:cNvPr>
          <p:cNvSpPr>
            <a:spLocks noGrp="1"/>
          </p:cNvSpPr>
          <p:nvPr>
            <p:ph idx="1"/>
          </p:nvPr>
        </p:nvSpPr>
        <p:spPr/>
        <p:txBody>
          <a:bodyPr/>
          <a:lstStyle/>
          <a:p>
            <a:r>
              <a:rPr lang="en-US" sz="1800" dirty="0"/>
              <a:t>Minimize overall impact.</a:t>
            </a:r>
          </a:p>
          <a:p>
            <a:pPr lvl="1"/>
            <a:r>
              <a:rPr lang="en-US" sz="1800" dirty="0"/>
              <a:t>Hide from public scrutiny.</a:t>
            </a:r>
          </a:p>
          <a:p>
            <a:pPr lvl="1"/>
            <a:r>
              <a:rPr lang="en-US" sz="1800" dirty="0"/>
              <a:t>Stop further progression.</a:t>
            </a:r>
          </a:p>
          <a:p>
            <a:pPr lvl="1"/>
            <a:r>
              <a:rPr lang="en-US" sz="1800" dirty="0"/>
              <a:t>Involve Key personnel.</a:t>
            </a:r>
          </a:p>
          <a:p>
            <a:pPr lvl="1"/>
            <a:r>
              <a:rPr lang="en-US" sz="1800" dirty="0"/>
              <a:t>Control situation.</a:t>
            </a:r>
          </a:p>
          <a:p>
            <a:endParaRPr lang="en-US" dirty="0"/>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3">
            <a:extLst>
              <a:ext uri="{FF2B5EF4-FFF2-40B4-BE49-F238E27FC236}">
                <a16:creationId xmlns:a16="http://schemas.microsoft.com/office/drawing/2014/main" id="{107EE9D5-854A-9E4D-5E4E-93AE66A3A77A}"/>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Purpose:</a:t>
            </a:r>
          </a:p>
        </p:txBody>
      </p:sp>
      <p:sp>
        <p:nvSpPr>
          <p:cNvPr id="2" name="Content Placeholder 1">
            <a:extLst>
              <a:ext uri="{FF2B5EF4-FFF2-40B4-BE49-F238E27FC236}">
                <a16:creationId xmlns:a16="http://schemas.microsoft.com/office/drawing/2014/main" id="{E4AD85AF-6840-A61D-D7C8-7DCDBF5326BE}"/>
              </a:ext>
            </a:extLst>
          </p:cNvPr>
          <p:cNvSpPr>
            <a:spLocks noGrp="1"/>
          </p:cNvSpPr>
          <p:nvPr>
            <p:ph idx="1"/>
          </p:nvPr>
        </p:nvSpPr>
        <p:spPr/>
        <p:txBody>
          <a:bodyPr/>
          <a:lstStyle/>
          <a:p>
            <a:r>
              <a:rPr lang="en-US" sz="1800" dirty="0"/>
              <a:t>Minimize overall impact.</a:t>
            </a:r>
          </a:p>
          <a:p>
            <a:r>
              <a:rPr lang="en-US" sz="1800" dirty="0"/>
              <a:t>Recover Quickly &amp; Efficiently.</a:t>
            </a:r>
          </a:p>
          <a:p>
            <a:pPr lvl="1"/>
            <a:r>
              <a:rPr lang="en-US" sz="1800" dirty="0"/>
              <a:t>Respond as if going to prosecute.</a:t>
            </a:r>
          </a:p>
          <a:p>
            <a:pPr lvl="1"/>
            <a:r>
              <a:rPr lang="en-US" sz="1800" dirty="0"/>
              <a:t>Priority one, business back to normal.</a:t>
            </a:r>
          </a:p>
          <a:p>
            <a:pPr lvl="1"/>
            <a:r>
              <a:rPr lang="en-US" sz="1800" dirty="0"/>
              <a:t>Ensure all participants are notified.</a:t>
            </a:r>
          </a:p>
          <a:p>
            <a:pPr lvl="1"/>
            <a:r>
              <a:rPr lang="en-US" sz="1800" dirty="0"/>
              <a:t>Record everything.</a:t>
            </a:r>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3">
            <a:extLst>
              <a:ext uri="{FF2B5EF4-FFF2-40B4-BE49-F238E27FC236}">
                <a16:creationId xmlns:a16="http://schemas.microsoft.com/office/drawing/2014/main" id="{9657C93E-7A3A-0EB2-EA75-89738E0B4E31}"/>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Purpose:</a:t>
            </a:r>
          </a:p>
        </p:txBody>
      </p:sp>
      <p:sp>
        <p:nvSpPr>
          <p:cNvPr id="2" name="Content Placeholder 1">
            <a:extLst>
              <a:ext uri="{FF2B5EF4-FFF2-40B4-BE49-F238E27FC236}">
                <a16:creationId xmlns:a16="http://schemas.microsoft.com/office/drawing/2014/main" id="{AFD8AD21-2F6E-D4EE-5F87-BD2EDED5AE1F}"/>
              </a:ext>
            </a:extLst>
          </p:cNvPr>
          <p:cNvSpPr>
            <a:spLocks noGrp="1"/>
          </p:cNvSpPr>
          <p:nvPr>
            <p:ph idx="1"/>
          </p:nvPr>
        </p:nvSpPr>
        <p:spPr/>
        <p:txBody>
          <a:bodyPr/>
          <a:lstStyle/>
          <a:p>
            <a:r>
              <a:rPr lang="en-US" sz="1800" dirty="0"/>
              <a:t>Minimize overall impact.</a:t>
            </a:r>
          </a:p>
          <a:p>
            <a:r>
              <a:rPr lang="en-US" sz="1800" dirty="0"/>
              <a:t>Recover Quickly &amp; Efficiently.</a:t>
            </a:r>
          </a:p>
          <a:p>
            <a:r>
              <a:rPr lang="en-US" sz="1800" dirty="0"/>
              <a:t>Secure System.</a:t>
            </a:r>
          </a:p>
          <a:p>
            <a:pPr lvl="1"/>
            <a:r>
              <a:rPr lang="en-US" sz="1800" dirty="0"/>
              <a:t>Lock down all known avenues of attack.</a:t>
            </a:r>
          </a:p>
          <a:p>
            <a:pPr lvl="1"/>
            <a:r>
              <a:rPr lang="en-US" sz="1800" dirty="0"/>
              <a:t>Assess system for unseen vulnerabilities.</a:t>
            </a:r>
          </a:p>
          <a:p>
            <a:pPr lvl="1"/>
            <a:r>
              <a:rPr lang="en-US" sz="1800" dirty="0"/>
              <a:t>Implement proper auditing.</a:t>
            </a:r>
          </a:p>
          <a:p>
            <a:pPr lvl="1"/>
            <a:r>
              <a:rPr lang="en-US" sz="1800" dirty="0"/>
              <a:t>Implement new security measures.</a:t>
            </a:r>
            <a:r>
              <a:rPr lang="en-US" dirty="0"/>
              <a:t>	</a:t>
            </a:r>
          </a:p>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3">
            <a:extLst>
              <a:ext uri="{FF2B5EF4-FFF2-40B4-BE49-F238E27FC236}">
                <a16:creationId xmlns:a16="http://schemas.microsoft.com/office/drawing/2014/main" id="{E161B3D4-1057-4F17-1E97-8348A5ABB77B}"/>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Purpose:</a:t>
            </a:r>
          </a:p>
        </p:txBody>
      </p:sp>
      <p:sp>
        <p:nvSpPr>
          <p:cNvPr id="2" name="Content Placeholder 1">
            <a:extLst>
              <a:ext uri="{FF2B5EF4-FFF2-40B4-BE49-F238E27FC236}">
                <a16:creationId xmlns:a16="http://schemas.microsoft.com/office/drawing/2014/main" id="{AAB1FC6B-B407-53AB-A26E-6680748BFC34}"/>
              </a:ext>
            </a:extLst>
          </p:cNvPr>
          <p:cNvSpPr>
            <a:spLocks noGrp="1"/>
          </p:cNvSpPr>
          <p:nvPr>
            <p:ph idx="1"/>
          </p:nvPr>
        </p:nvSpPr>
        <p:spPr/>
        <p:txBody>
          <a:bodyPr/>
          <a:lstStyle/>
          <a:p>
            <a:r>
              <a:rPr lang="en-US" sz="1800" dirty="0"/>
              <a:t>Minimize overall impact.</a:t>
            </a:r>
          </a:p>
          <a:p>
            <a:r>
              <a:rPr lang="en-US" sz="1800" dirty="0"/>
              <a:t>Recover Quickly &amp; Efficiently.</a:t>
            </a:r>
          </a:p>
          <a:p>
            <a:r>
              <a:rPr lang="en-US" sz="1800" dirty="0"/>
              <a:t>Secure System.</a:t>
            </a:r>
          </a:p>
          <a:p>
            <a:r>
              <a:rPr lang="en-US" sz="1800" dirty="0"/>
              <a:t>Follow-up (It is never REALLY over).</a:t>
            </a:r>
          </a:p>
          <a:p>
            <a:pPr lvl="1"/>
            <a:r>
              <a:rPr lang="en-US" sz="1800" dirty="0"/>
              <a:t>Ensure that all systems are secure.</a:t>
            </a:r>
          </a:p>
          <a:p>
            <a:pPr lvl="1"/>
            <a:r>
              <a:rPr lang="en-US" sz="1800" dirty="0"/>
              <a:t>Continue prosecution.</a:t>
            </a:r>
          </a:p>
          <a:p>
            <a:pPr lvl="1"/>
            <a:r>
              <a:rPr lang="en-US" sz="1800" dirty="0"/>
              <a:t>Securely store all evidence and notes.</a:t>
            </a:r>
          </a:p>
          <a:p>
            <a:pPr lvl="1"/>
            <a:r>
              <a:rPr lang="en-US" sz="1800" dirty="0"/>
              <a:t>Distribute lessons learned.</a:t>
            </a:r>
          </a:p>
          <a:p>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817841A8-2317-0F32-0120-35B55145673F}"/>
              </a:ext>
            </a:extLst>
          </p:cNvPr>
          <p:cNvGraphicFramePr>
            <a:graphicFrameLocks noGrp="1"/>
          </p:cNvGraphicFramePr>
          <p:nvPr>
            <p:ph idx="1"/>
            <p:extLst>
              <p:ext uri="{D42A27DB-BD31-4B8C-83A1-F6EECF244321}">
                <p14:modId xmlns:p14="http://schemas.microsoft.com/office/powerpoint/2010/main" val="379138186"/>
              </p:ext>
            </p:extLst>
          </p:nvPr>
        </p:nvGraphicFramePr>
        <p:xfrm>
          <a:off x="440675" y="440676"/>
          <a:ext cx="11325339" cy="59821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6" name="Text Box 4">
            <a:extLst>
              <a:ext uri="{FF2B5EF4-FFF2-40B4-BE49-F238E27FC236}">
                <a16:creationId xmlns:a16="http://schemas.microsoft.com/office/drawing/2014/main" id="{53BF2B9D-DF9E-7F9A-83C4-148A07B39506}"/>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59397" name="Rectangle 5">
            <a:extLst>
              <a:ext uri="{FF2B5EF4-FFF2-40B4-BE49-F238E27FC236}">
                <a16:creationId xmlns:a16="http://schemas.microsoft.com/office/drawing/2014/main" id="{5E11F7C9-A716-967A-DEBF-8308524486E5}"/>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Recognizing an Incident:</a:t>
            </a:r>
          </a:p>
        </p:txBody>
      </p:sp>
      <p:sp>
        <p:nvSpPr>
          <p:cNvPr id="2" name="Content Placeholder 1">
            <a:extLst>
              <a:ext uri="{FF2B5EF4-FFF2-40B4-BE49-F238E27FC236}">
                <a16:creationId xmlns:a16="http://schemas.microsoft.com/office/drawing/2014/main" id="{0E09EEFE-A486-344C-50F1-FE300B2C175A}"/>
              </a:ext>
            </a:extLst>
          </p:cNvPr>
          <p:cNvSpPr>
            <a:spLocks noGrp="1"/>
          </p:cNvSpPr>
          <p:nvPr>
            <p:ph idx="1"/>
          </p:nvPr>
        </p:nvSpPr>
        <p:spPr/>
        <p:txBody>
          <a:bodyPr>
            <a:normAutofit/>
          </a:bodyPr>
          <a:lstStyle/>
          <a:p>
            <a:r>
              <a:rPr lang="en-US" sz="1800" dirty="0"/>
              <a:t>Obvious.</a:t>
            </a:r>
          </a:p>
          <a:p>
            <a:pPr lvl="1"/>
            <a:r>
              <a:rPr lang="en-US" sz="1800" dirty="0"/>
              <a:t>Web page defacement.</a:t>
            </a:r>
          </a:p>
          <a:p>
            <a:pPr lvl="1"/>
            <a:r>
              <a:rPr lang="en-US" sz="1800" dirty="0"/>
              <a:t>Contact from Perp. (Email, phone, </a:t>
            </a:r>
            <a:r>
              <a:rPr lang="en-US" sz="1800" dirty="0" err="1"/>
              <a:t>etc</a:t>
            </a:r>
            <a:r>
              <a:rPr lang="en-US" sz="1800" dirty="0"/>
              <a:t>…)</a:t>
            </a:r>
          </a:p>
          <a:p>
            <a:pPr lvl="1"/>
            <a:r>
              <a:rPr lang="en-US" sz="1800" dirty="0"/>
              <a:t>System service denial.</a:t>
            </a:r>
          </a:p>
          <a:p>
            <a:endParaRPr lang="en-US" sz="1800" dirty="0"/>
          </a:p>
          <a:p>
            <a:r>
              <a:rPr lang="en-US" sz="1800" dirty="0"/>
              <a:t>Uh, George?  Did you change the wallpaper on the servers?  Well all the NT boxes in the server room have this pretty blue screen on them now…</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4" name="Text Box 4">
            <a:extLst>
              <a:ext uri="{FF2B5EF4-FFF2-40B4-BE49-F238E27FC236}">
                <a16:creationId xmlns:a16="http://schemas.microsoft.com/office/drawing/2014/main" id="{285FE1A3-8A3B-4028-739E-444CEA8F1845}"/>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61445" name="Rectangle 5">
            <a:extLst>
              <a:ext uri="{FF2B5EF4-FFF2-40B4-BE49-F238E27FC236}">
                <a16:creationId xmlns:a16="http://schemas.microsoft.com/office/drawing/2014/main" id="{202351EC-F899-A723-6398-1632993E5868}"/>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Recognizing an Incident:</a:t>
            </a:r>
          </a:p>
        </p:txBody>
      </p:sp>
      <p:sp>
        <p:nvSpPr>
          <p:cNvPr id="2" name="Content Placeholder 1">
            <a:extLst>
              <a:ext uri="{FF2B5EF4-FFF2-40B4-BE49-F238E27FC236}">
                <a16:creationId xmlns:a16="http://schemas.microsoft.com/office/drawing/2014/main" id="{6EF08D46-2B4B-C986-C6FB-9F1E29B2619F}"/>
              </a:ext>
            </a:extLst>
          </p:cNvPr>
          <p:cNvSpPr>
            <a:spLocks noGrp="1"/>
          </p:cNvSpPr>
          <p:nvPr>
            <p:ph idx="1"/>
          </p:nvPr>
        </p:nvSpPr>
        <p:spPr/>
        <p:txBody>
          <a:bodyPr/>
          <a:lstStyle/>
          <a:p>
            <a:r>
              <a:rPr lang="en-US" sz="1800" dirty="0"/>
              <a:t>Obvious.</a:t>
            </a:r>
          </a:p>
          <a:p>
            <a:r>
              <a:rPr lang="en-US" sz="1800" dirty="0"/>
              <a:t>Automated Response.</a:t>
            </a:r>
          </a:p>
          <a:p>
            <a:pPr lvl="1"/>
            <a:r>
              <a:rPr lang="en-US" sz="1800" dirty="0"/>
              <a:t>Intrusion Detection System(s)</a:t>
            </a:r>
          </a:p>
          <a:p>
            <a:pPr lvl="1"/>
            <a:r>
              <a:rPr lang="en-US" sz="1800" dirty="0"/>
              <a:t>Anti-malicious code software.</a:t>
            </a:r>
          </a:p>
          <a:p>
            <a:pPr lvl="1"/>
            <a:r>
              <a:rPr lang="en-US" sz="1800" dirty="0"/>
              <a:t>Firewall.</a:t>
            </a:r>
          </a:p>
          <a:p>
            <a:pPr lvl="1"/>
            <a:r>
              <a:rPr lang="en-US" sz="1800" dirty="0"/>
              <a:t>Other security systems.</a:t>
            </a:r>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4" name="Text Box 4">
            <a:extLst>
              <a:ext uri="{FF2B5EF4-FFF2-40B4-BE49-F238E27FC236}">
                <a16:creationId xmlns:a16="http://schemas.microsoft.com/office/drawing/2014/main" id="{B7AA68C4-A6F9-B119-2953-0E448B7687A2}"/>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71685" name="Rectangle 5">
            <a:extLst>
              <a:ext uri="{FF2B5EF4-FFF2-40B4-BE49-F238E27FC236}">
                <a16:creationId xmlns:a16="http://schemas.microsoft.com/office/drawing/2014/main" id="{6D756AB0-855F-393F-F06C-369D6B26394C}"/>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Recognizing an Incident:</a:t>
            </a:r>
          </a:p>
        </p:txBody>
      </p:sp>
      <p:sp>
        <p:nvSpPr>
          <p:cNvPr id="2" name="Content Placeholder 1">
            <a:extLst>
              <a:ext uri="{FF2B5EF4-FFF2-40B4-BE49-F238E27FC236}">
                <a16:creationId xmlns:a16="http://schemas.microsoft.com/office/drawing/2014/main" id="{409E921C-6005-B325-B472-ED5EB3497357}"/>
              </a:ext>
            </a:extLst>
          </p:cNvPr>
          <p:cNvSpPr>
            <a:spLocks noGrp="1"/>
          </p:cNvSpPr>
          <p:nvPr>
            <p:ph idx="1"/>
          </p:nvPr>
        </p:nvSpPr>
        <p:spPr/>
        <p:txBody>
          <a:bodyPr>
            <a:normAutofit/>
          </a:bodyPr>
          <a:lstStyle/>
          <a:p>
            <a:r>
              <a:rPr lang="en-US" sz="1800" dirty="0"/>
              <a:t>Obvious.</a:t>
            </a:r>
          </a:p>
          <a:p>
            <a:r>
              <a:rPr lang="en-US" sz="1800" dirty="0"/>
              <a:t>Automated Response.</a:t>
            </a:r>
          </a:p>
          <a:p>
            <a:r>
              <a:rPr lang="en-US" sz="1800" dirty="0"/>
              <a:t>Outside Source.</a:t>
            </a:r>
          </a:p>
          <a:p>
            <a:pPr lvl="1"/>
            <a:r>
              <a:rPr lang="en-US" sz="1800" dirty="0"/>
              <a:t>Another company reporting possible links.</a:t>
            </a:r>
          </a:p>
          <a:p>
            <a:pPr lvl="2"/>
            <a:r>
              <a:rPr lang="en-US" sz="1800" dirty="0"/>
              <a:t>Password files, IP addresses, </a:t>
            </a:r>
            <a:r>
              <a:rPr lang="en-US" sz="1800" dirty="0" err="1"/>
              <a:t>etc</a:t>
            </a:r>
            <a:r>
              <a:rPr lang="en-US" sz="1800" dirty="0"/>
              <a:t>…</a:t>
            </a:r>
          </a:p>
          <a:p>
            <a:pPr lvl="1"/>
            <a:r>
              <a:rPr lang="en-US" sz="1800" dirty="0"/>
              <a:t>Contact by CERT.</a:t>
            </a:r>
          </a:p>
          <a:p>
            <a:pPr lvl="1"/>
            <a:r>
              <a:rPr lang="en-US" sz="1800" dirty="0"/>
              <a:t>Law enforcement.</a:t>
            </a:r>
          </a:p>
          <a:p>
            <a:pPr lvl="1"/>
            <a:r>
              <a:rPr lang="en-US" sz="1800" dirty="0"/>
              <a:t>Public announcement.</a:t>
            </a:r>
          </a:p>
          <a:p>
            <a:pPr lvl="2"/>
            <a:r>
              <a:rPr lang="en-US" sz="1800" dirty="0"/>
              <a:t>News, social media, etc.</a:t>
            </a:r>
          </a:p>
          <a:p>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2" name="Text Box 1028">
            <a:extLst>
              <a:ext uri="{FF2B5EF4-FFF2-40B4-BE49-F238E27FC236}">
                <a16:creationId xmlns:a16="http://schemas.microsoft.com/office/drawing/2014/main" id="{13145BAA-63B1-08CC-B70E-58A46BE009FD}"/>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47813" name="Rectangle 1029">
            <a:extLst>
              <a:ext uri="{FF2B5EF4-FFF2-40B4-BE49-F238E27FC236}">
                <a16:creationId xmlns:a16="http://schemas.microsoft.com/office/drawing/2014/main" id="{3E691FEF-0B20-63E9-0CE6-E918F61CFFFA}"/>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Recognizing an Incident:</a:t>
            </a:r>
          </a:p>
        </p:txBody>
      </p:sp>
      <p:sp>
        <p:nvSpPr>
          <p:cNvPr id="2" name="Content Placeholder 1">
            <a:extLst>
              <a:ext uri="{FF2B5EF4-FFF2-40B4-BE49-F238E27FC236}">
                <a16:creationId xmlns:a16="http://schemas.microsoft.com/office/drawing/2014/main" id="{31CD4973-469A-AF6C-9DF8-AEECC0A18699}"/>
              </a:ext>
            </a:extLst>
          </p:cNvPr>
          <p:cNvSpPr>
            <a:spLocks noGrp="1"/>
          </p:cNvSpPr>
          <p:nvPr>
            <p:ph idx="1"/>
          </p:nvPr>
        </p:nvSpPr>
        <p:spPr/>
        <p:txBody>
          <a:bodyPr>
            <a:normAutofit/>
          </a:bodyPr>
          <a:lstStyle/>
          <a:p>
            <a:r>
              <a:rPr lang="en-US" sz="1800" dirty="0"/>
              <a:t>Obvious.</a:t>
            </a:r>
          </a:p>
          <a:p>
            <a:r>
              <a:rPr lang="en-US" sz="1800" dirty="0"/>
              <a:t>Automated Response.</a:t>
            </a:r>
          </a:p>
          <a:p>
            <a:r>
              <a:rPr lang="en-US" sz="1800" dirty="0"/>
              <a:t>Outside Source.</a:t>
            </a:r>
          </a:p>
          <a:p>
            <a:r>
              <a:rPr lang="en-US" sz="1800" dirty="0"/>
              <a:t>Physical Report.</a:t>
            </a:r>
          </a:p>
          <a:p>
            <a:pPr lvl="1"/>
            <a:r>
              <a:rPr lang="en-US" sz="1800" dirty="0"/>
              <a:t>Sensitive material found in public area.</a:t>
            </a:r>
          </a:p>
          <a:p>
            <a:pPr lvl="2"/>
            <a:r>
              <a:rPr lang="en-US" sz="1800" dirty="0"/>
              <a:t>Privacy act information, bids, </a:t>
            </a:r>
            <a:r>
              <a:rPr lang="en-US" sz="1800" dirty="0" err="1"/>
              <a:t>etc</a:t>
            </a:r>
            <a:r>
              <a:rPr lang="en-US" sz="1800" dirty="0"/>
              <a:t>…</a:t>
            </a:r>
          </a:p>
          <a:p>
            <a:pPr lvl="1"/>
            <a:r>
              <a:rPr lang="en-US" sz="1800" dirty="0"/>
              <a:t>Hardware reported missing.</a:t>
            </a:r>
          </a:p>
          <a:p>
            <a:pPr lvl="1"/>
            <a:r>
              <a:rPr lang="en-US" sz="1800" dirty="0"/>
              <a:t>Secure areas left unsecured.</a:t>
            </a:r>
          </a:p>
          <a:p>
            <a:pPr lvl="1"/>
            <a:r>
              <a:rPr lang="en-US" sz="1800" dirty="0"/>
              <a:t>Unescorted unknown personnel.</a:t>
            </a:r>
          </a:p>
          <a:p>
            <a:pPr lvl="1"/>
            <a:r>
              <a:rPr lang="en-US" sz="1800" dirty="0"/>
              <a:t>Controlled areas left unattended.</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60" name="Text Box 4">
            <a:extLst>
              <a:ext uri="{FF2B5EF4-FFF2-40B4-BE49-F238E27FC236}">
                <a16:creationId xmlns:a16="http://schemas.microsoft.com/office/drawing/2014/main" id="{227D3601-B99A-7786-9802-64E968E73372}"/>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49861" name="Rectangle 5">
            <a:extLst>
              <a:ext uri="{FF2B5EF4-FFF2-40B4-BE49-F238E27FC236}">
                <a16:creationId xmlns:a16="http://schemas.microsoft.com/office/drawing/2014/main" id="{922A176C-53AC-D5F2-3172-40E649980497}"/>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Recognizing an Incident:</a:t>
            </a:r>
          </a:p>
        </p:txBody>
      </p:sp>
      <p:sp>
        <p:nvSpPr>
          <p:cNvPr id="2" name="Content Placeholder 1">
            <a:extLst>
              <a:ext uri="{FF2B5EF4-FFF2-40B4-BE49-F238E27FC236}">
                <a16:creationId xmlns:a16="http://schemas.microsoft.com/office/drawing/2014/main" id="{F948B753-BDAF-A607-A086-DE687842F9B3}"/>
              </a:ext>
            </a:extLst>
          </p:cNvPr>
          <p:cNvSpPr>
            <a:spLocks noGrp="1"/>
          </p:cNvSpPr>
          <p:nvPr>
            <p:ph idx="1"/>
          </p:nvPr>
        </p:nvSpPr>
        <p:spPr/>
        <p:txBody>
          <a:bodyPr>
            <a:normAutofit lnSpcReduction="10000"/>
          </a:bodyPr>
          <a:lstStyle/>
          <a:p>
            <a:r>
              <a:rPr lang="en-US" sz="1800" dirty="0"/>
              <a:t>Obvious.</a:t>
            </a:r>
          </a:p>
          <a:p>
            <a:r>
              <a:rPr lang="en-US" sz="1800" dirty="0"/>
              <a:t>Automated Response.</a:t>
            </a:r>
          </a:p>
          <a:p>
            <a:r>
              <a:rPr lang="en-US" sz="1800" dirty="0"/>
              <a:t>Outside Source.</a:t>
            </a:r>
          </a:p>
          <a:p>
            <a:r>
              <a:rPr lang="en-US" sz="1800" dirty="0"/>
              <a:t>Physical Report.</a:t>
            </a:r>
          </a:p>
          <a:p>
            <a:r>
              <a:rPr lang="en-US" sz="1800" dirty="0"/>
              <a:t>System Administrator Report.</a:t>
            </a:r>
          </a:p>
          <a:p>
            <a:pPr lvl="1"/>
            <a:r>
              <a:rPr lang="en-US" sz="1800" dirty="0"/>
              <a:t>Unusual log activity.</a:t>
            </a:r>
          </a:p>
          <a:p>
            <a:pPr lvl="2"/>
            <a:r>
              <a:rPr lang="en-US" sz="1800" dirty="0"/>
              <a:t>Failed logins, unusual connect times.</a:t>
            </a:r>
          </a:p>
          <a:p>
            <a:pPr lvl="1"/>
            <a:r>
              <a:rPr lang="en-US" sz="1800" dirty="0"/>
              <a:t>New accounts.</a:t>
            </a:r>
          </a:p>
          <a:p>
            <a:pPr lvl="1"/>
            <a:r>
              <a:rPr lang="en-US" sz="1800" dirty="0"/>
              <a:t>New files.</a:t>
            </a:r>
          </a:p>
          <a:p>
            <a:pPr lvl="1"/>
            <a:r>
              <a:rPr lang="en-US" sz="1800" dirty="0"/>
              <a:t>Missing files.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4" name="Text Box 4">
            <a:extLst>
              <a:ext uri="{FF2B5EF4-FFF2-40B4-BE49-F238E27FC236}">
                <a16:creationId xmlns:a16="http://schemas.microsoft.com/office/drawing/2014/main" id="{12F2B410-5A30-74BD-A1EC-5E503B6A26E1}"/>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45765" name="Rectangle 5">
            <a:extLst>
              <a:ext uri="{FF2B5EF4-FFF2-40B4-BE49-F238E27FC236}">
                <a16:creationId xmlns:a16="http://schemas.microsoft.com/office/drawing/2014/main" id="{1C61F709-F34E-BDB8-4BB8-077043DE8E42}"/>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Incident Response.  What is it?</a:t>
            </a:r>
          </a:p>
        </p:txBody>
      </p:sp>
      <p:sp>
        <p:nvSpPr>
          <p:cNvPr id="2" name="Content Placeholder 1">
            <a:extLst>
              <a:ext uri="{FF2B5EF4-FFF2-40B4-BE49-F238E27FC236}">
                <a16:creationId xmlns:a16="http://schemas.microsoft.com/office/drawing/2014/main" id="{488F21AC-D1F7-526C-6A87-E884492D41FB}"/>
              </a:ext>
            </a:extLst>
          </p:cNvPr>
          <p:cNvSpPr>
            <a:spLocks noGrp="1"/>
          </p:cNvSpPr>
          <p:nvPr>
            <p:ph idx="1"/>
          </p:nvPr>
        </p:nvSpPr>
        <p:spPr/>
        <p:txBody>
          <a:bodyPr>
            <a:normAutofit/>
          </a:bodyPr>
          <a:lstStyle/>
          <a:p>
            <a:r>
              <a:rPr lang="en-US" sz="1800" dirty="0"/>
              <a:t>Incident:  </a:t>
            </a:r>
          </a:p>
          <a:p>
            <a:pPr lvl="1"/>
            <a:r>
              <a:rPr lang="en-US" sz="1800" dirty="0"/>
              <a:t>An action likely to lead to “grave consequences”</a:t>
            </a:r>
          </a:p>
          <a:p>
            <a:pPr lvl="1"/>
            <a:endParaRPr lang="en-US" sz="1800" dirty="0"/>
          </a:p>
          <a:p>
            <a:r>
              <a:rPr lang="en-US" sz="1800" dirty="0"/>
              <a:t>Grave consequences:</a:t>
            </a:r>
          </a:p>
          <a:p>
            <a:pPr lvl="1"/>
            <a:r>
              <a:rPr lang="en-US" sz="1800" dirty="0"/>
              <a:t>Sounds bad.  Really bad.  Probably does not look good on the resume.</a:t>
            </a:r>
          </a:p>
          <a:p>
            <a:pPr lvl="1"/>
            <a:r>
              <a:rPr lang="en-US" sz="1800" dirty="0"/>
              <a:t>Could mean loss of revenue.</a:t>
            </a:r>
          </a:p>
          <a:p>
            <a:pPr lvl="2"/>
            <a:r>
              <a:rPr lang="en-US" sz="1800" dirty="0"/>
              <a:t>Company/Corporate level.</a:t>
            </a:r>
          </a:p>
          <a:p>
            <a:pPr lvl="2"/>
            <a:r>
              <a:rPr lang="en-US" sz="1800" dirty="0"/>
              <a:t>Security Manager personal level.</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8" name="Text Box 4">
            <a:extLst>
              <a:ext uri="{FF2B5EF4-FFF2-40B4-BE49-F238E27FC236}">
                <a16:creationId xmlns:a16="http://schemas.microsoft.com/office/drawing/2014/main" id="{BE572DE5-9158-68F0-A517-67ED92FEC448}"/>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51909" name="Rectangle 5">
            <a:extLst>
              <a:ext uri="{FF2B5EF4-FFF2-40B4-BE49-F238E27FC236}">
                <a16:creationId xmlns:a16="http://schemas.microsoft.com/office/drawing/2014/main" id="{A8F40F59-8369-6E5A-5DEA-D2189F94C5CD}"/>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Recognizing an Incident:</a:t>
            </a:r>
          </a:p>
        </p:txBody>
      </p:sp>
      <p:sp>
        <p:nvSpPr>
          <p:cNvPr id="2" name="Content Placeholder 1">
            <a:extLst>
              <a:ext uri="{FF2B5EF4-FFF2-40B4-BE49-F238E27FC236}">
                <a16:creationId xmlns:a16="http://schemas.microsoft.com/office/drawing/2014/main" id="{8FC1C092-44D4-5B2E-3A73-28B3865BDF41}"/>
              </a:ext>
            </a:extLst>
          </p:cNvPr>
          <p:cNvSpPr>
            <a:spLocks noGrp="1"/>
          </p:cNvSpPr>
          <p:nvPr>
            <p:ph idx="1"/>
          </p:nvPr>
        </p:nvSpPr>
        <p:spPr/>
        <p:txBody>
          <a:bodyPr>
            <a:noAutofit/>
          </a:bodyPr>
          <a:lstStyle/>
          <a:p>
            <a:r>
              <a:rPr lang="en-US" sz="1800" dirty="0"/>
              <a:t>Obvious.</a:t>
            </a:r>
          </a:p>
          <a:p>
            <a:r>
              <a:rPr lang="en-US" sz="1800" dirty="0"/>
              <a:t>Automated Response.</a:t>
            </a:r>
          </a:p>
          <a:p>
            <a:r>
              <a:rPr lang="en-US" sz="1800" dirty="0"/>
              <a:t>Outside Source.</a:t>
            </a:r>
          </a:p>
          <a:p>
            <a:r>
              <a:rPr lang="en-US" sz="1800" dirty="0"/>
              <a:t>Physical Report.</a:t>
            </a:r>
          </a:p>
          <a:p>
            <a:r>
              <a:rPr lang="en-US" sz="1800" dirty="0"/>
              <a:t>System Administrator Report.</a:t>
            </a:r>
          </a:p>
          <a:p>
            <a:r>
              <a:rPr lang="en-US" sz="1800" dirty="0"/>
              <a:t>Technician Report.</a:t>
            </a:r>
          </a:p>
          <a:p>
            <a:pPr lvl="1"/>
            <a:r>
              <a:rPr lang="en-US" sz="1800" dirty="0"/>
              <a:t>Malicious code found on WorkStation.</a:t>
            </a:r>
          </a:p>
          <a:p>
            <a:pPr lvl="1"/>
            <a:r>
              <a:rPr lang="en-US" sz="1800" dirty="0"/>
              <a:t>Policy violation found on WorkStation.</a:t>
            </a:r>
          </a:p>
          <a:p>
            <a:pPr lvl="2"/>
            <a:r>
              <a:rPr lang="en-US" sz="1800" dirty="0"/>
              <a:t>Games, personal software, </a:t>
            </a:r>
            <a:r>
              <a:rPr lang="en-US" sz="1800" dirty="0" err="1"/>
              <a:t>etc</a:t>
            </a:r>
            <a:r>
              <a:rPr lang="en-US" sz="1800" dirty="0"/>
              <a:t>…</a:t>
            </a:r>
          </a:p>
          <a:p>
            <a:pPr lvl="1"/>
            <a:r>
              <a:rPr lang="en-US" sz="1800" dirty="0"/>
              <a:t>Evidence of system modification.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6" name="Text Box 4">
            <a:extLst>
              <a:ext uri="{FF2B5EF4-FFF2-40B4-BE49-F238E27FC236}">
                <a16:creationId xmlns:a16="http://schemas.microsoft.com/office/drawing/2014/main" id="{E0966EA5-8CC7-3C00-85F0-983F4A7A8631}"/>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53957" name="Rectangle 5">
            <a:extLst>
              <a:ext uri="{FF2B5EF4-FFF2-40B4-BE49-F238E27FC236}">
                <a16:creationId xmlns:a16="http://schemas.microsoft.com/office/drawing/2014/main" id="{5C4AF794-AE8E-92B6-DCE4-1FE07B1A0CED}"/>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Recognizing an Incident:</a:t>
            </a:r>
          </a:p>
        </p:txBody>
      </p:sp>
      <p:sp>
        <p:nvSpPr>
          <p:cNvPr id="2" name="Content Placeholder 1">
            <a:extLst>
              <a:ext uri="{FF2B5EF4-FFF2-40B4-BE49-F238E27FC236}">
                <a16:creationId xmlns:a16="http://schemas.microsoft.com/office/drawing/2014/main" id="{4AA1DCF3-37E1-1A08-B604-75E943FA5631}"/>
              </a:ext>
            </a:extLst>
          </p:cNvPr>
          <p:cNvSpPr>
            <a:spLocks noGrp="1"/>
          </p:cNvSpPr>
          <p:nvPr>
            <p:ph idx="1"/>
          </p:nvPr>
        </p:nvSpPr>
        <p:spPr/>
        <p:txBody>
          <a:bodyPr>
            <a:normAutofit/>
          </a:bodyPr>
          <a:lstStyle/>
          <a:p>
            <a:r>
              <a:rPr lang="en-US" sz="1800" dirty="0"/>
              <a:t>Obvious.</a:t>
            </a:r>
          </a:p>
          <a:p>
            <a:r>
              <a:rPr lang="en-US" sz="1800" dirty="0"/>
              <a:t>Automated Response.</a:t>
            </a:r>
          </a:p>
          <a:p>
            <a:r>
              <a:rPr lang="en-US" sz="1800" dirty="0"/>
              <a:t>Outside Source.</a:t>
            </a:r>
          </a:p>
          <a:p>
            <a:r>
              <a:rPr lang="en-US" sz="1800" dirty="0"/>
              <a:t>Physical Report.</a:t>
            </a:r>
          </a:p>
          <a:p>
            <a:r>
              <a:rPr lang="en-US" sz="1800" dirty="0"/>
              <a:t>System Administrator Report.</a:t>
            </a:r>
          </a:p>
          <a:p>
            <a:r>
              <a:rPr lang="en-US" sz="1800" dirty="0"/>
              <a:t>Technician Report.</a:t>
            </a:r>
          </a:p>
          <a:p>
            <a:r>
              <a:rPr lang="en-US" sz="1800" dirty="0"/>
              <a:t>Obscure.</a:t>
            </a:r>
          </a:p>
          <a:p>
            <a:pPr lvl="1"/>
            <a:r>
              <a:rPr lang="en-US" sz="1800" dirty="0"/>
              <a:t>Without investigation by a subject matter expert many incidents can be incorrectly labeled as user error, equipment failure, etc.</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68B41-6AFE-781B-6139-CF3185C03FA7}"/>
              </a:ext>
            </a:extLst>
          </p:cNvPr>
          <p:cNvSpPr>
            <a:spLocks noGrp="1"/>
          </p:cNvSpPr>
          <p:nvPr>
            <p:ph type="title"/>
          </p:nvPr>
        </p:nvSpPr>
        <p:spPr/>
        <p:txBody>
          <a:bodyPr/>
          <a:lstStyle/>
          <a:p>
            <a:pPr marL="484632">
              <a:defRPr/>
            </a:pPr>
            <a:r>
              <a:rPr lang="en-US" dirty="0">
                <a:solidFill>
                  <a:schemeClr val="tx1"/>
                </a:solidFill>
              </a:rPr>
              <a:t>Denial of Service Incidents</a:t>
            </a:r>
          </a:p>
        </p:txBody>
      </p:sp>
      <p:sp>
        <p:nvSpPr>
          <p:cNvPr id="3" name="Content Placeholder 2">
            <a:extLst>
              <a:ext uri="{FF2B5EF4-FFF2-40B4-BE49-F238E27FC236}">
                <a16:creationId xmlns:a16="http://schemas.microsoft.com/office/drawing/2014/main" id="{C42629E2-3BBC-9098-CC0F-76BF23F3EE13}"/>
              </a:ext>
            </a:extLst>
          </p:cNvPr>
          <p:cNvSpPr>
            <a:spLocks noGrp="1"/>
          </p:cNvSpPr>
          <p:nvPr>
            <p:ph idx="1"/>
          </p:nvPr>
        </p:nvSpPr>
        <p:spPr/>
        <p:txBody>
          <a:bodyPr>
            <a:normAutofit/>
          </a:bodyPr>
          <a:lstStyle/>
          <a:p>
            <a:pPr marL="448056" indent="-384048">
              <a:buFont typeface="Wingdings 2"/>
              <a:buChar char=""/>
              <a:defRPr/>
            </a:pPr>
            <a:r>
              <a:rPr lang="en-US" dirty="0"/>
              <a:t>A denial of service (DoS) is an action that prevents or impairs the authorized use of networks, systems, or applications by exhausting resources such as central processing units, memory, bandwidth, or disk space.</a:t>
            </a:r>
          </a:p>
          <a:p>
            <a:pPr marL="448056" indent="-384048">
              <a:buFont typeface="Wingdings 2"/>
              <a:buChar char=""/>
              <a:defRPr/>
            </a:pPr>
            <a:r>
              <a:rPr lang="en-US" dirty="0"/>
              <a:t>Examples:</a:t>
            </a:r>
          </a:p>
          <a:p>
            <a:pPr marL="822960" lvl="1">
              <a:buFont typeface="Verdana"/>
              <a:buChar char="›"/>
              <a:defRPr/>
            </a:pPr>
            <a:r>
              <a:rPr lang="en-US" dirty="0"/>
              <a:t>Using all available network bandwidth by generating unusually large volumes of traffic</a:t>
            </a:r>
          </a:p>
          <a:p>
            <a:pPr marL="822960" lvl="1">
              <a:buFont typeface="Verdana"/>
              <a:buChar char="›"/>
              <a:defRPr/>
            </a:pPr>
            <a:r>
              <a:rPr lang="en-US" dirty="0"/>
              <a:t>Sending malformed TCP/IP packets to a server so that its operating system will crash</a:t>
            </a:r>
          </a:p>
          <a:p>
            <a:pPr marL="822960" lvl="1">
              <a:buFont typeface="Verdana"/>
              <a:buChar char="›"/>
              <a:defRPr/>
            </a:pPr>
            <a:r>
              <a:rPr lang="en-US" dirty="0"/>
              <a:t>Sending illegal requests to an application to crash it</a:t>
            </a:r>
          </a:p>
          <a:p>
            <a:pPr marL="822960" lvl="1">
              <a:buFont typeface="Verdana"/>
              <a:buChar char="›"/>
              <a:defRPr/>
            </a:pPr>
            <a:r>
              <a:rPr lang="en-US" dirty="0"/>
              <a:t>Making many processor-intensive requests so that the server’s processing resources are full</a:t>
            </a:r>
          </a:p>
          <a:p>
            <a:pPr marL="822960" lvl="1">
              <a:buFont typeface="Verdana"/>
              <a:buChar char="›"/>
              <a:defRPr/>
            </a:pPr>
            <a:r>
              <a:rPr lang="en-US" dirty="0"/>
              <a:t>Consuming all available disk space by creating many large files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3F06E-F6C8-230E-B563-8582748577DA}"/>
              </a:ext>
            </a:extLst>
          </p:cNvPr>
          <p:cNvSpPr>
            <a:spLocks noGrp="1"/>
          </p:cNvSpPr>
          <p:nvPr>
            <p:ph type="title"/>
          </p:nvPr>
        </p:nvSpPr>
        <p:spPr/>
        <p:txBody>
          <a:bodyPr>
            <a:normAutofit fontScale="90000"/>
          </a:bodyPr>
          <a:lstStyle/>
          <a:p>
            <a:pPr marL="484632">
              <a:defRPr/>
            </a:pPr>
            <a:r>
              <a:rPr lang="en-US" dirty="0">
                <a:solidFill>
                  <a:schemeClr val="tx1"/>
                </a:solidFill>
              </a:rPr>
              <a:t>Distributed Denial of Service Attacks</a:t>
            </a:r>
          </a:p>
        </p:txBody>
      </p:sp>
      <p:sp>
        <p:nvSpPr>
          <p:cNvPr id="3" name="Content Placeholder 2">
            <a:extLst>
              <a:ext uri="{FF2B5EF4-FFF2-40B4-BE49-F238E27FC236}">
                <a16:creationId xmlns:a16="http://schemas.microsoft.com/office/drawing/2014/main" id="{769EF660-F289-60F0-B5A5-179363056408}"/>
              </a:ext>
            </a:extLst>
          </p:cNvPr>
          <p:cNvSpPr>
            <a:spLocks noGrp="1"/>
          </p:cNvSpPr>
          <p:nvPr>
            <p:ph idx="1"/>
          </p:nvPr>
        </p:nvSpPr>
        <p:spPr/>
        <p:txBody>
          <a:bodyPr>
            <a:normAutofit/>
          </a:bodyPr>
          <a:lstStyle/>
          <a:p>
            <a:pPr marL="448056" indent="-384048">
              <a:buFont typeface="Wingdings 2"/>
              <a:buChar char=""/>
              <a:defRPr/>
            </a:pPr>
            <a:r>
              <a:rPr lang="en-US" dirty="0"/>
              <a:t>Network bandwidth is so large for most organizations that a single attacking machine cannot cause a network DoS.</a:t>
            </a:r>
          </a:p>
          <a:p>
            <a:pPr marL="448056" indent="-384048">
              <a:buFont typeface="Wingdings 2"/>
              <a:buChar char=""/>
              <a:defRPr/>
            </a:pPr>
            <a:r>
              <a:rPr lang="en-US" dirty="0" err="1"/>
              <a:t>DDoS</a:t>
            </a:r>
            <a:r>
              <a:rPr lang="en-US" dirty="0"/>
              <a:t> attacks coordinate an attack among many computers</a:t>
            </a:r>
          </a:p>
          <a:p>
            <a:pPr marL="448056" indent="-384048">
              <a:buFont typeface="Wingdings 2"/>
              <a:buChar char=""/>
              <a:defRPr/>
            </a:pPr>
            <a:r>
              <a:rPr lang="en-US" dirty="0"/>
              <a:t>Lack of availability of computing and network services causes significant disruption an major financial lost</a:t>
            </a:r>
          </a:p>
          <a:p>
            <a:pPr marL="448056" indent="-384048">
              <a:buFont typeface="Wingdings 2"/>
              <a:buChar char=""/>
              <a:defRPr/>
            </a:pPr>
            <a:r>
              <a:rPr lang="en-US" dirty="0"/>
              <a:t>Two types of components:</a:t>
            </a:r>
          </a:p>
          <a:p>
            <a:pPr marL="822960" lvl="1">
              <a:buFont typeface="Verdana"/>
              <a:buChar char="›"/>
              <a:defRPr/>
            </a:pPr>
            <a:r>
              <a:rPr lang="en-US" dirty="0"/>
              <a:t>Agents: which run on compromised hosts and perform the actual attacks (bots)</a:t>
            </a:r>
          </a:p>
          <a:p>
            <a:pPr marL="822960" lvl="1">
              <a:buFont typeface="Verdana"/>
              <a:buChar char="›"/>
              <a:defRPr/>
            </a:pPr>
            <a:r>
              <a:rPr lang="en-US" dirty="0"/>
              <a:t>Handler: which is a program that controls the agents, telling them when, what, and how to attack.</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6B4DB-AAA5-B977-DDCF-000555B1156D}"/>
              </a:ext>
            </a:extLst>
          </p:cNvPr>
          <p:cNvSpPr>
            <a:spLocks noGrp="1"/>
          </p:cNvSpPr>
          <p:nvPr>
            <p:ph type="title"/>
          </p:nvPr>
        </p:nvSpPr>
        <p:spPr/>
        <p:txBody>
          <a:bodyPr/>
          <a:lstStyle/>
          <a:p>
            <a:pPr marL="484632">
              <a:defRPr/>
            </a:pPr>
            <a:r>
              <a:rPr lang="en-US" dirty="0">
                <a:solidFill>
                  <a:schemeClr val="tx1"/>
                </a:solidFill>
              </a:rPr>
              <a:t>Three types of </a:t>
            </a:r>
            <a:r>
              <a:rPr lang="en-US" dirty="0" err="1">
                <a:solidFill>
                  <a:schemeClr val="tx1"/>
                </a:solidFill>
              </a:rPr>
              <a:t>DDoS</a:t>
            </a:r>
            <a:r>
              <a:rPr lang="en-US" dirty="0">
                <a:solidFill>
                  <a:schemeClr val="tx1"/>
                </a:solidFill>
              </a:rPr>
              <a:t> attacks</a:t>
            </a:r>
          </a:p>
        </p:txBody>
      </p:sp>
      <p:graphicFrame>
        <p:nvGraphicFramePr>
          <p:cNvPr id="4" name="Content Placeholder 3">
            <a:extLst>
              <a:ext uri="{FF2B5EF4-FFF2-40B4-BE49-F238E27FC236}">
                <a16:creationId xmlns:a16="http://schemas.microsoft.com/office/drawing/2014/main" id="{0A3B24EC-364C-92BD-FEBA-A6700334FC08}"/>
              </a:ext>
            </a:extLst>
          </p:cNvPr>
          <p:cNvGraphicFramePr>
            <a:graphicFrameLocks noGrp="1"/>
          </p:cNvGraphicFramePr>
          <p:nvPr>
            <p:ph idx="1"/>
            <p:extLst>
              <p:ext uri="{D42A27DB-BD31-4B8C-83A1-F6EECF244321}">
                <p14:modId xmlns:p14="http://schemas.microsoft.com/office/powerpoint/2010/main" val="2715953476"/>
              </p:ext>
            </p:extLst>
          </p:nvPr>
        </p:nvGraphicFramePr>
        <p:xfrm>
          <a:off x="1066800" y="2103438"/>
          <a:ext cx="10058400" cy="3849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F7712-1E5F-1FAB-1FCD-5CE55BEF5210}"/>
              </a:ext>
            </a:extLst>
          </p:cNvPr>
          <p:cNvSpPr>
            <a:spLocks noGrp="1"/>
          </p:cNvSpPr>
          <p:nvPr>
            <p:ph type="title"/>
          </p:nvPr>
        </p:nvSpPr>
        <p:spPr/>
        <p:txBody>
          <a:bodyPr/>
          <a:lstStyle/>
          <a:p>
            <a:pPr marL="484632">
              <a:defRPr/>
            </a:pPr>
            <a:r>
              <a:rPr lang="en-US" dirty="0">
                <a:solidFill>
                  <a:schemeClr val="tx1"/>
                </a:solidFill>
              </a:rPr>
              <a:t>Incident Handling Preparation</a:t>
            </a:r>
          </a:p>
        </p:txBody>
      </p:sp>
      <p:sp>
        <p:nvSpPr>
          <p:cNvPr id="3" name="Content Placeholder 2">
            <a:extLst>
              <a:ext uri="{FF2B5EF4-FFF2-40B4-BE49-F238E27FC236}">
                <a16:creationId xmlns:a16="http://schemas.microsoft.com/office/drawing/2014/main" id="{5CC277F1-7E5E-24AB-75EF-5432790F9440}"/>
              </a:ext>
            </a:extLst>
          </p:cNvPr>
          <p:cNvSpPr>
            <a:spLocks noGrp="1"/>
          </p:cNvSpPr>
          <p:nvPr>
            <p:ph idx="1"/>
          </p:nvPr>
        </p:nvSpPr>
        <p:spPr/>
        <p:txBody>
          <a:bodyPr>
            <a:normAutofit/>
          </a:bodyPr>
          <a:lstStyle/>
          <a:p>
            <a:pPr marL="448056" indent="-384048">
              <a:buFont typeface="Wingdings 2"/>
              <a:buChar char=""/>
              <a:defRPr/>
            </a:pPr>
            <a:r>
              <a:rPr lang="en-US" dirty="0"/>
              <a:t>Talk with the organizations ISPs about how they handle network-based DoS attacks</a:t>
            </a:r>
          </a:p>
          <a:p>
            <a:pPr marL="822960" lvl="1">
              <a:buFont typeface="Verdana"/>
              <a:buChar char="›"/>
              <a:defRPr/>
            </a:pPr>
            <a:r>
              <a:rPr lang="en-US" dirty="0"/>
              <a:t>Filtering or limiting traffic, blocking a particular source IP address or ICMP messages, providing logs, retracing attacks to their source</a:t>
            </a:r>
          </a:p>
          <a:p>
            <a:pPr marL="448056" indent="-384048">
              <a:buFont typeface="Wingdings 2"/>
              <a:buChar char=""/>
              <a:defRPr/>
            </a:pPr>
            <a:r>
              <a:rPr lang="en-US" dirty="0"/>
              <a:t>Consider participating in a coordinated response to a widespread </a:t>
            </a:r>
            <a:r>
              <a:rPr lang="en-US" dirty="0" err="1"/>
              <a:t>DDoS</a:t>
            </a:r>
            <a:r>
              <a:rPr lang="en-US" dirty="0"/>
              <a:t> attack that affects many organizations</a:t>
            </a:r>
          </a:p>
          <a:p>
            <a:pPr marL="822960" lvl="1">
              <a:buFont typeface="Verdana"/>
              <a:buChar char="›"/>
              <a:defRPr/>
            </a:pPr>
            <a:r>
              <a:rPr lang="en-US" dirty="0"/>
              <a:t>Exchange information regarding such an attack with a centralized incident response entity </a:t>
            </a:r>
          </a:p>
          <a:p>
            <a:pPr marL="448056" indent="-384048">
              <a:buFont typeface="Wingdings 2"/>
              <a:buChar char=""/>
              <a:defRPr/>
            </a:pPr>
            <a:r>
              <a:rPr lang="en-US" dirty="0"/>
              <a:t>Deploy and configure intrusion detection and prevention software to prevent DoS traffic</a:t>
            </a:r>
          </a:p>
          <a:p>
            <a:pPr marL="822960" lvl="1">
              <a:buFont typeface="Verdana"/>
              <a:buChar char="›"/>
              <a:defRPr/>
            </a:pPr>
            <a:r>
              <a:rPr lang="en-US" dirty="0"/>
              <a:t>Network behavior analysis software can identify unusual traffic flows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3F973-9C88-B171-4E39-7F29CA384B72}"/>
              </a:ext>
            </a:extLst>
          </p:cNvPr>
          <p:cNvSpPr>
            <a:spLocks noGrp="1"/>
          </p:cNvSpPr>
          <p:nvPr>
            <p:ph type="title"/>
          </p:nvPr>
        </p:nvSpPr>
        <p:spPr/>
        <p:txBody>
          <a:bodyPr>
            <a:normAutofit fontScale="90000"/>
          </a:bodyPr>
          <a:lstStyle/>
          <a:p>
            <a:pPr marL="484632">
              <a:defRPr/>
            </a:pPr>
            <a:r>
              <a:rPr lang="en-US" dirty="0">
                <a:solidFill>
                  <a:schemeClr val="tx1"/>
                </a:solidFill>
              </a:rPr>
              <a:t>Incident Handling and Preparation (II)</a:t>
            </a:r>
          </a:p>
        </p:txBody>
      </p:sp>
      <p:sp>
        <p:nvSpPr>
          <p:cNvPr id="3" name="Content Placeholder 2">
            <a:extLst>
              <a:ext uri="{FF2B5EF4-FFF2-40B4-BE49-F238E27FC236}">
                <a16:creationId xmlns:a16="http://schemas.microsoft.com/office/drawing/2014/main" id="{96E21D8E-3E9B-3C98-AD82-AB6303070631}"/>
              </a:ext>
            </a:extLst>
          </p:cNvPr>
          <p:cNvSpPr>
            <a:spLocks noGrp="1"/>
          </p:cNvSpPr>
          <p:nvPr>
            <p:ph idx="1"/>
          </p:nvPr>
        </p:nvSpPr>
        <p:spPr/>
        <p:txBody>
          <a:bodyPr>
            <a:normAutofit/>
          </a:bodyPr>
          <a:lstStyle/>
          <a:p>
            <a:pPr marL="448056" indent="-384048">
              <a:buFont typeface="Wingdings 2"/>
              <a:buChar char=""/>
              <a:defRPr/>
            </a:pPr>
            <a:r>
              <a:rPr lang="en-US" dirty="0"/>
              <a:t>Perform ongoing resource monitoring to establish baselines of network bandwidth utilization</a:t>
            </a:r>
          </a:p>
          <a:p>
            <a:pPr marL="448056" indent="-384048">
              <a:buFont typeface="Wingdings 2"/>
              <a:buChar char=""/>
              <a:defRPr/>
            </a:pPr>
            <a:r>
              <a:rPr lang="en-US" dirty="0"/>
              <a:t>Internet Health Monitoring: when a network-based DoS occurs, incident responders could use Web sites to attempt to determine if similar attacks are currently affecting other organizations</a:t>
            </a:r>
          </a:p>
          <a:p>
            <a:pPr marL="448056" indent="-384048">
              <a:buFont typeface="Wingdings 2"/>
              <a:buChar char=""/>
              <a:defRPr/>
            </a:pPr>
            <a:r>
              <a:rPr lang="en-US" dirty="0"/>
              <a:t>Meet with network infrastructure administrators</a:t>
            </a:r>
          </a:p>
          <a:p>
            <a:pPr marL="822960" lvl="1">
              <a:buFont typeface="Verdana"/>
              <a:buChar char="›"/>
              <a:defRPr/>
            </a:pPr>
            <a:r>
              <a:rPr lang="en-US" dirty="0"/>
              <a:t>Adjust logging of a certain type of activity</a:t>
            </a:r>
          </a:p>
          <a:p>
            <a:pPr marL="448056" indent="-384048">
              <a:buFont typeface="Wingdings 2"/>
              <a:buChar char=""/>
              <a:defRPr/>
            </a:pPr>
            <a:r>
              <a:rPr lang="en-US" dirty="0"/>
              <a:t>Maintain local copies of any information that may be useful in handling DoS incidents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DEA8B-688F-57C4-0A14-57989C3DEF14}"/>
              </a:ext>
            </a:extLst>
          </p:cNvPr>
          <p:cNvSpPr>
            <a:spLocks noGrp="1"/>
          </p:cNvSpPr>
          <p:nvPr>
            <p:ph type="title"/>
          </p:nvPr>
        </p:nvSpPr>
        <p:spPr/>
        <p:txBody>
          <a:bodyPr/>
          <a:lstStyle/>
          <a:p>
            <a:pPr marL="484632">
              <a:defRPr/>
            </a:pPr>
            <a:r>
              <a:rPr lang="en-US" dirty="0">
                <a:solidFill>
                  <a:schemeClr val="tx1"/>
                </a:solidFill>
              </a:rPr>
              <a:t>Incident Prevention</a:t>
            </a:r>
          </a:p>
        </p:txBody>
      </p:sp>
      <p:sp>
        <p:nvSpPr>
          <p:cNvPr id="3" name="Content Placeholder 2">
            <a:extLst>
              <a:ext uri="{FF2B5EF4-FFF2-40B4-BE49-F238E27FC236}">
                <a16:creationId xmlns:a16="http://schemas.microsoft.com/office/drawing/2014/main" id="{F0003292-5607-7F1C-B2A0-F32E3E7DBB01}"/>
              </a:ext>
            </a:extLst>
          </p:cNvPr>
          <p:cNvSpPr>
            <a:spLocks noGrp="1"/>
          </p:cNvSpPr>
          <p:nvPr>
            <p:ph idx="1"/>
          </p:nvPr>
        </p:nvSpPr>
        <p:spPr/>
        <p:txBody>
          <a:bodyPr>
            <a:normAutofit lnSpcReduction="10000"/>
          </a:bodyPr>
          <a:lstStyle/>
          <a:p>
            <a:pPr marL="448056" indent="-384048">
              <a:buFont typeface="Wingdings 2"/>
              <a:buChar char=""/>
              <a:defRPr/>
            </a:pPr>
            <a:r>
              <a:rPr lang="en-US" dirty="0"/>
              <a:t>Configure the network perimeter to deny all incoming and outgoing traffic that is not explicitly permitted</a:t>
            </a:r>
          </a:p>
          <a:p>
            <a:pPr marL="822960" lvl="1">
              <a:buFont typeface="Verdana"/>
              <a:buChar char="›"/>
              <a:defRPr/>
            </a:pPr>
            <a:r>
              <a:rPr lang="en-US" dirty="0"/>
              <a:t>Block services that are used in DoS attacks (ex. Echo)</a:t>
            </a:r>
          </a:p>
          <a:p>
            <a:pPr marL="822960" lvl="1">
              <a:buFont typeface="Verdana"/>
              <a:buChar char="›"/>
              <a:defRPr/>
            </a:pPr>
            <a:r>
              <a:rPr lang="en-US" dirty="0"/>
              <a:t>Perform egress and ingress filtering to block spoofed packets</a:t>
            </a:r>
          </a:p>
          <a:p>
            <a:pPr marL="822960" lvl="1">
              <a:buFont typeface="Verdana"/>
              <a:buChar char="›"/>
              <a:defRPr/>
            </a:pPr>
            <a:r>
              <a:rPr lang="en-US" dirty="0"/>
              <a:t>Block traffic from unassigned IP address ranges</a:t>
            </a:r>
          </a:p>
          <a:p>
            <a:pPr marL="822960" lvl="1">
              <a:buFont typeface="Verdana"/>
              <a:buChar char="›"/>
              <a:defRPr/>
            </a:pPr>
            <a:r>
              <a:rPr lang="en-US" dirty="0"/>
              <a:t>Make certain firewall rules and router ACL’s are written and sequenced properly</a:t>
            </a:r>
          </a:p>
          <a:p>
            <a:pPr marL="822960" lvl="1">
              <a:buFont typeface="Verdana"/>
              <a:buChar char="›"/>
              <a:defRPr/>
            </a:pPr>
            <a:r>
              <a:rPr lang="en-US" dirty="0"/>
              <a:t>Limit incoming and outgoing ICMP traffic</a:t>
            </a:r>
          </a:p>
          <a:p>
            <a:pPr marL="822960" lvl="1">
              <a:buFont typeface="Verdana"/>
              <a:buChar char="›"/>
              <a:defRPr/>
            </a:pPr>
            <a:r>
              <a:rPr lang="en-US" dirty="0"/>
              <a:t>Block outgoing connections to common IRC, P2P services if the usage is not permitted.</a:t>
            </a:r>
          </a:p>
          <a:p>
            <a:pPr marL="448056" indent="-384048">
              <a:buFont typeface="Wingdings 2"/>
              <a:buChar char=""/>
              <a:defRPr/>
            </a:pPr>
            <a:r>
              <a:rPr lang="en-US" dirty="0"/>
              <a:t>Implement Rate limiting for certain protocols (ex. ICMP)</a:t>
            </a:r>
          </a:p>
          <a:p>
            <a:pPr marL="448056" indent="-384048">
              <a:buFont typeface="Wingdings 2"/>
              <a:buChar char=""/>
              <a:defRPr/>
            </a:pPr>
            <a:r>
              <a:rPr lang="en-US" dirty="0"/>
              <a:t>Disable unneeded services</a:t>
            </a:r>
          </a:p>
          <a:p>
            <a:pPr marL="448056" indent="-384048">
              <a:buFont typeface="Wingdings 2"/>
              <a:buChar char=""/>
              <a:defRPr/>
            </a:pPr>
            <a:r>
              <a:rPr lang="en-US" dirty="0"/>
              <a:t>Ensure that networks and systems are not running near max. capacity so minor DoS attacks can’t occur easily.</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F29B5-33E5-ABAF-028F-13B482E05762}"/>
              </a:ext>
            </a:extLst>
          </p:cNvPr>
          <p:cNvSpPr>
            <a:spLocks noGrp="1"/>
          </p:cNvSpPr>
          <p:nvPr>
            <p:ph type="title"/>
          </p:nvPr>
        </p:nvSpPr>
        <p:spPr/>
        <p:txBody>
          <a:bodyPr/>
          <a:lstStyle/>
          <a:p>
            <a:pPr>
              <a:defRPr/>
            </a:pPr>
            <a:r>
              <a:rPr lang="en-US" dirty="0">
                <a:solidFill>
                  <a:schemeClr val="tx1"/>
                </a:solidFill>
              </a:rPr>
              <a:t>Detection and Analysis</a:t>
            </a:r>
          </a:p>
        </p:txBody>
      </p:sp>
      <p:sp>
        <p:nvSpPr>
          <p:cNvPr id="3" name="Content Placeholder 2">
            <a:extLst>
              <a:ext uri="{FF2B5EF4-FFF2-40B4-BE49-F238E27FC236}">
                <a16:creationId xmlns:a16="http://schemas.microsoft.com/office/drawing/2014/main" id="{CF1E99AC-1678-42FF-0E68-6D4E96629B15}"/>
              </a:ext>
            </a:extLst>
          </p:cNvPr>
          <p:cNvSpPr>
            <a:spLocks noGrp="1"/>
          </p:cNvSpPr>
          <p:nvPr>
            <p:ph sz="half" idx="1"/>
          </p:nvPr>
        </p:nvSpPr>
        <p:spPr/>
        <p:txBody>
          <a:bodyPr>
            <a:normAutofit/>
          </a:bodyPr>
          <a:lstStyle/>
          <a:p>
            <a:pPr marL="448056" indent="-384048">
              <a:buFont typeface="Wingdings 2"/>
              <a:buChar char=""/>
              <a:defRPr/>
            </a:pPr>
            <a:r>
              <a:rPr lang="en-US" dirty="0"/>
              <a:t>Precursors:</a:t>
            </a:r>
          </a:p>
          <a:p>
            <a:pPr marL="822960" lvl="1">
              <a:buFont typeface="Verdana"/>
              <a:buChar char="›"/>
              <a:defRPr/>
            </a:pPr>
            <a:r>
              <a:rPr lang="en-US" dirty="0"/>
              <a:t>DoS attacks are often preceded by reconnaissance activity – a low volume of the traffic that will be used in the actual attack - to determine which attacks may be effective</a:t>
            </a:r>
          </a:p>
          <a:p>
            <a:pPr marL="822960" lvl="1">
              <a:buFont typeface="Verdana"/>
              <a:buChar char="›"/>
              <a:defRPr/>
            </a:pPr>
            <a:r>
              <a:rPr lang="en-US" dirty="0"/>
              <a:t>A newly released DoS tool</a:t>
            </a:r>
          </a:p>
        </p:txBody>
      </p:sp>
      <p:sp>
        <p:nvSpPr>
          <p:cNvPr id="4" name="Content Placeholder 3">
            <a:extLst>
              <a:ext uri="{FF2B5EF4-FFF2-40B4-BE49-F238E27FC236}">
                <a16:creationId xmlns:a16="http://schemas.microsoft.com/office/drawing/2014/main" id="{D408934F-0086-8FD7-B124-31ABCBAA14CC}"/>
              </a:ext>
            </a:extLst>
          </p:cNvPr>
          <p:cNvSpPr>
            <a:spLocks noGrp="1"/>
          </p:cNvSpPr>
          <p:nvPr>
            <p:ph sz="half" idx="2"/>
          </p:nvPr>
        </p:nvSpPr>
        <p:spPr/>
        <p:txBody>
          <a:bodyPr>
            <a:normAutofit/>
          </a:bodyPr>
          <a:lstStyle/>
          <a:p>
            <a:pPr marL="448056" indent="-384048">
              <a:buFont typeface="Wingdings 2"/>
              <a:buChar char=""/>
              <a:defRPr/>
            </a:pPr>
            <a:r>
              <a:rPr lang="en-US" dirty="0"/>
              <a:t>Responses:</a:t>
            </a:r>
          </a:p>
          <a:p>
            <a:pPr marL="822960" lvl="1">
              <a:buFont typeface="Verdana"/>
              <a:buChar char="›"/>
              <a:defRPr/>
            </a:pPr>
            <a:r>
              <a:rPr lang="en-US" dirty="0"/>
              <a:t>Example: Alter firewall </a:t>
            </a:r>
            <a:r>
              <a:rPr lang="en-US" dirty="0" err="1"/>
              <a:t>rulesets</a:t>
            </a:r>
            <a:r>
              <a:rPr lang="en-US" dirty="0"/>
              <a:t> to block a particular protocol from being used</a:t>
            </a:r>
          </a:p>
          <a:p>
            <a:pPr marL="822960" lvl="1">
              <a:buFont typeface="Verdana"/>
              <a:buChar char="›"/>
              <a:defRPr/>
            </a:pPr>
            <a:r>
              <a:rPr lang="en-US" dirty="0"/>
              <a:t>Investigate the new tool and alter security controls accordingly</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AA201-0943-7BD4-23FD-C0956552D90F}"/>
              </a:ext>
            </a:extLst>
          </p:cNvPr>
          <p:cNvSpPr>
            <a:spLocks noGrp="1"/>
          </p:cNvSpPr>
          <p:nvPr>
            <p:ph type="title"/>
          </p:nvPr>
        </p:nvSpPr>
        <p:spPr/>
        <p:txBody>
          <a:bodyPr/>
          <a:lstStyle/>
          <a:p>
            <a:pPr marL="484632">
              <a:defRPr/>
            </a:pPr>
            <a:r>
              <a:rPr lang="en-US" dirty="0">
                <a:solidFill>
                  <a:schemeClr val="tx1"/>
                </a:solidFill>
              </a:rPr>
              <a:t>Detection and Analysis (II)</a:t>
            </a:r>
          </a:p>
        </p:txBody>
      </p:sp>
      <p:graphicFrame>
        <p:nvGraphicFramePr>
          <p:cNvPr id="4" name="Content Placeholder 3">
            <a:extLst>
              <a:ext uri="{FF2B5EF4-FFF2-40B4-BE49-F238E27FC236}">
                <a16:creationId xmlns:a16="http://schemas.microsoft.com/office/drawing/2014/main" id="{09A104C6-5BF2-36B3-349C-B0158B7A243F}"/>
              </a:ext>
            </a:extLst>
          </p:cNvPr>
          <p:cNvGraphicFramePr>
            <a:graphicFrameLocks noGrp="1"/>
          </p:cNvGraphicFramePr>
          <p:nvPr>
            <p:ph idx="1"/>
            <p:extLst>
              <p:ext uri="{D42A27DB-BD31-4B8C-83A1-F6EECF244321}">
                <p14:modId xmlns:p14="http://schemas.microsoft.com/office/powerpoint/2010/main" val="1563932465"/>
              </p:ext>
            </p:extLst>
          </p:nvPr>
        </p:nvGraphicFramePr>
        <p:xfrm>
          <a:off x="1066800" y="2103438"/>
          <a:ext cx="10058400" cy="3849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60" name="Text Box 1028">
            <a:extLst>
              <a:ext uri="{FF2B5EF4-FFF2-40B4-BE49-F238E27FC236}">
                <a16:creationId xmlns:a16="http://schemas.microsoft.com/office/drawing/2014/main" id="{2700882A-20CB-C5C5-2E29-4431757478D0}"/>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45061" name="Rectangle 1029">
            <a:extLst>
              <a:ext uri="{FF2B5EF4-FFF2-40B4-BE49-F238E27FC236}">
                <a16:creationId xmlns:a16="http://schemas.microsoft.com/office/drawing/2014/main" id="{F7685F39-7A90-A6E2-FC53-B8636B531665}"/>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Incident Examples:</a:t>
            </a:r>
          </a:p>
        </p:txBody>
      </p:sp>
      <p:sp>
        <p:nvSpPr>
          <p:cNvPr id="2" name="Content Placeholder 1">
            <a:extLst>
              <a:ext uri="{FF2B5EF4-FFF2-40B4-BE49-F238E27FC236}">
                <a16:creationId xmlns:a16="http://schemas.microsoft.com/office/drawing/2014/main" id="{E64EA05E-38BF-EC3F-EB9D-D4882C335650}"/>
              </a:ext>
            </a:extLst>
          </p:cNvPr>
          <p:cNvSpPr>
            <a:spLocks noGrp="1"/>
          </p:cNvSpPr>
          <p:nvPr>
            <p:ph idx="1"/>
          </p:nvPr>
        </p:nvSpPr>
        <p:spPr/>
        <p:txBody>
          <a:bodyPr>
            <a:normAutofit/>
          </a:bodyPr>
          <a:lstStyle/>
          <a:p>
            <a:r>
              <a:rPr lang="en-US" sz="1800" dirty="0"/>
              <a:t>Malicious code.</a:t>
            </a:r>
          </a:p>
          <a:p>
            <a:r>
              <a:rPr lang="en-US" sz="1800" dirty="0"/>
              <a:t>	Virus infection.</a:t>
            </a:r>
          </a:p>
          <a:p>
            <a:r>
              <a:rPr lang="en-US" sz="1800" dirty="0"/>
              <a:t>	Trojan programs.</a:t>
            </a:r>
          </a:p>
          <a:p>
            <a:r>
              <a:rPr lang="en-US" sz="1800" dirty="0"/>
              <a:t>	Worms.</a:t>
            </a:r>
          </a:p>
          <a:p>
            <a:r>
              <a:rPr lang="en-US" sz="1800" dirty="0"/>
              <a:t>	Malicious scripting.</a:t>
            </a:r>
          </a:p>
          <a:p>
            <a:endParaRPr lang="en-US" sz="1800" dirty="0"/>
          </a:p>
          <a:p>
            <a:r>
              <a:rPr lang="en-US" sz="1800" dirty="0"/>
              <a:t>Usually hidden and some have the potential to Replicate.  Effects can range from simple monitoring of system/network traffic to complicated automated backdoors with full system rights.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EBB01-CCDA-6154-74B0-BBE1DCF122E7}"/>
              </a:ext>
            </a:extLst>
          </p:cNvPr>
          <p:cNvSpPr>
            <a:spLocks noGrp="1"/>
          </p:cNvSpPr>
          <p:nvPr>
            <p:ph type="title"/>
          </p:nvPr>
        </p:nvSpPr>
        <p:spPr/>
        <p:txBody>
          <a:bodyPr/>
          <a:lstStyle/>
          <a:p>
            <a:pPr marL="484632">
              <a:defRPr/>
            </a:pPr>
            <a:r>
              <a:rPr lang="en-US" dirty="0">
                <a:solidFill>
                  <a:schemeClr val="tx1"/>
                </a:solidFill>
              </a:rPr>
              <a:t>Containment Strategy</a:t>
            </a:r>
          </a:p>
        </p:txBody>
      </p:sp>
      <p:sp>
        <p:nvSpPr>
          <p:cNvPr id="3" name="Content Placeholder 2">
            <a:extLst>
              <a:ext uri="{FF2B5EF4-FFF2-40B4-BE49-F238E27FC236}">
                <a16:creationId xmlns:a16="http://schemas.microsoft.com/office/drawing/2014/main" id="{26209201-834F-3D7B-B26E-094D5A14377A}"/>
              </a:ext>
            </a:extLst>
          </p:cNvPr>
          <p:cNvSpPr>
            <a:spLocks noGrp="1"/>
          </p:cNvSpPr>
          <p:nvPr>
            <p:ph idx="1"/>
          </p:nvPr>
        </p:nvSpPr>
        <p:spPr/>
        <p:txBody>
          <a:bodyPr>
            <a:normAutofit/>
          </a:bodyPr>
          <a:lstStyle/>
          <a:p>
            <a:pPr marL="448056" indent="-384048">
              <a:buFont typeface="Wingdings 2"/>
              <a:buChar char=""/>
              <a:defRPr/>
            </a:pPr>
            <a:r>
              <a:rPr lang="en-US" dirty="0"/>
              <a:t>Correct the vulnerability or weakness that is being exploited</a:t>
            </a:r>
          </a:p>
          <a:p>
            <a:pPr marL="822960" lvl="1">
              <a:buFont typeface="Verdana"/>
              <a:buChar char="›"/>
              <a:defRPr/>
            </a:pPr>
            <a:r>
              <a:rPr lang="en-US" dirty="0"/>
              <a:t>Patch the OS</a:t>
            </a:r>
          </a:p>
          <a:p>
            <a:pPr marL="822960" lvl="1">
              <a:buFont typeface="Verdana"/>
              <a:buChar char="›"/>
              <a:defRPr/>
            </a:pPr>
            <a:r>
              <a:rPr lang="en-US" dirty="0"/>
              <a:t>Block unnecessary services</a:t>
            </a:r>
          </a:p>
          <a:p>
            <a:pPr marL="448056" indent="-384048">
              <a:buFont typeface="Wingdings 2"/>
              <a:buChar char=""/>
              <a:defRPr/>
            </a:pPr>
            <a:r>
              <a:rPr lang="en-US" dirty="0"/>
              <a:t>Implement filtering based on the characteristic of the attack</a:t>
            </a:r>
          </a:p>
          <a:p>
            <a:pPr marL="822960" lvl="1">
              <a:buFont typeface="Verdana"/>
              <a:buChar char="›"/>
              <a:defRPr/>
            </a:pPr>
            <a:r>
              <a:rPr lang="en-US" dirty="0"/>
              <a:t>Temporarily block certain requests (ICMP)</a:t>
            </a:r>
          </a:p>
          <a:p>
            <a:pPr marL="822960" lvl="1">
              <a:buFont typeface="Verdana"/>
              <a:buChar char="›"/>
              <a:defRPr/>
            </a:pPr>
            <a:r>
              <a:rPr lang="en-US" dirty="0"/>
              <a:t>Rate limiting</a:t>
            </a:r>
          </a:p>
          <a:p>
            <a:pPr marL="448056" indent="-384048">
              <a:buFont typeface="Wingdings 2"/>
              <a:buChar char=""/>
              <a:defRPr/>
            </a:pPr>
            <a:r>
              <a:rPr lang="en-US" dirty="0"/>
              <a:t>Have the ISP implement filtering</a:t>
            </a:r>
          </a:p>
          <a:p>
            <a:pPr marL="448056" indent="-384048">
              <a:buFont typeface="Wingdings 2"/>
              <a:buChar char=""/>
              <a:defRPr/>
            </a:pPr>
            <a:r>
              <a:rPr lang="en-US" dirty="0"/>
              <a:t>Relocate the target</a:t>
            </a:r>
          </a:p>
          <a:p>
            <a:pPr marL="448056" indent="-384048">
              <a:buFont typeface="Wingdings 2"/>
              <a:buChar char=""/>
              <a:defRPr/>
            </a:pPr>
            <a:r>
              <a:rPr lang="en-US" dirty="0"/>
              <a:t>Attack the attackers (not recommended)</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8DB8D-1F1A-5356-45DD-FA0CF7D9EF92}"/>
              </a:ext>
            </a:extLst>
          </p:cNvPr>
          <p:cNvSpPr>
            <a:spLocks noGrp="1"/>
          </p:cNvSpPr>
          <p:nvPr>
            <p:ph type="title"/>
          </p:nvPr>
        </p:nvSpPr>
        <p:spPr/>
        <p:txBody>
          <a:bodyPr/>
          <a:lstStyle/>
          <a:p>
            <a:pPr marL="484632">
              <a:defRPr/>
            </a:pPr>
            <a:r>
              <a:rPr lang="en-US" dirty="0">
                <a:solidFill>
                  <a:schemeClr val="tx1"/>
                </a:solidFill>
              </a:rPr>
              <a:t>Evidence Gathering and Handling</a:t>
            </a:r>
          </a:p>
        </p:txBody>
      </p:sp>
      <p:sp>
        <p:nvSpPr>
          <p:cNvPr id="19459" name="Content Placeholder 2">
            <a:extLst>
              <a:ext uri="{FF2B5EF4-FFF2-40B4-BE49-F238E27FC236}">
                <a16:creationId xmlns:a16="http://schemas.microsoft.com/office/drawing/2014/main" id="{9E3DD866-7032-023D-ADD5-4495D2B3F22F}"/>
              </a:ext>
            </a:extLst>
          </p:cNvPr>
          <p:cNvSpPr>
            <a:spLocks noGrp="1"/>
          </p:cNvSpPr>
          <p:nvPr>
            <p:ph idx="1"/>
          </p:nvPr>
        </p:nvSpPr>
        <p:spPr/>
        <p:txBody>
          <a:bodyPr/>
          <a:lstStyle/>
          <a:p>
            <a:r>
              <a:rPr lang="en-US" altLang="en-US"/>
              <a:t>Identify the source of the attack from observed traffic (very difficult)</a:t>
            </a:r>
          </a:p>
          <a:p>
            <a:r>
              <a:rPr lang="en-US" altLang="en-US"/>
              <a:t>Trace attacks back through ISPs (easier if attack is ongoing)</a:t>
            </a:r>
          </a:p>
          <a:p>
            <a:r>
              <a:rPr lang="en-US" altLang="en-US"/>
              <a:t>Review Log Entries (Some may be overwritten depending on logging practices)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48D6D-8C9F-0F73-3DC7-EECAE945175E}"/>
              </a:ext>
            </a:extLst>
          </p:cNvPr>
          <p:cNvSpPr>
            <a:spLocks noGrp="1"/>
          </p:cNvSpPr>
          <p:nvPr>
            <p:ph type="title"/>
          </p:nvPr>
        </p:nvSpPr>
        <p:spPr/>
        <p:txBody>
          <a:bodyPr/>
          <a:lstStyle/>
          <a:p>
            <a:pPr marL="484632">
              <a:defRPr/>
            </a:pPr>
            <a:r>
              <a:rPr lang="en-US" dirty="0">
                <a:solidFill>
                  <a:schemeClr val="tx1"/>
                </a:solidFill>
              </a:rPr>
              <a:t>Recommendations</a:t>
            </a:r>
          </a:p>
        </p:txBody>
      </p:sp>
      <p:sp>
        <p:nvSpPr>
          <p:cNvPr id="3" name="Content Placeholder 2">
            <a:extLst>
              <a:ext uri="{FF2B5EF4-FFF2-40B4-BE49-F238E27FC236}">
                <a16:creationId xmlns:a16="http://schemas.microsoft.com/office/drawing/2014/main" id="{21C4D964-00E3-3479-7DAF-BE1BEC06D9D0}"/>
              </a:ext>
            </a:extLst>
          </p:cNvPr>
          <p:cNvSpPr>
            <a:spLocks noGrp="1"/>
          </p:cNvSpPr>
          <p:nvPr>
            <p:ph idx="1"/>
          </p:nvPr>
        </p:nvSpPr>
        <p:spPr/>
        <p:txBody>
          <a:bodyPr>
            <a:normAutofit/>
          </a:bodyPr>
          <a:lstStyle/>
          <a:p>
            <a:pPr marL="448056" indent="-384048">
              <a:buFont typeface="Wingdings 2"/>
              <a:buChar char=""/>
              <a:defRPr/>
            </a:pPr>
            <a:r>
              <a:rPr lang="en-US" dirty="0"/>
              <a:t>Configure firewall </a:t>
            </a:r>
            <a:r>
              <a:rPr lang="en-US" dirty="0" err="1"/>
              <a:t>rulesets</a:t>
            </a:r>
            <a:r>
              <a:rPr lang="en-US" dirty="0"/>
              <a:t> to prevent reflector attacks</a:t>
            </a:r>
          </a:p>
          <a:p>
            <a:pPr marL="822960" lvl="1">
              <a:buFont typeface="Verdana"/>
              <a:buChar char="›"/>
              <a:defRPr/>
            </a:pPr>
            <a:r>
              <a:rPr lang="en-US" dirty="0"/>
              <a:t>Reject suspicious combinations of source and destination ports</a:t>
            </a:r>
          </a:p>
          <a:p>
            <a:pPr marL="448056" indent="-384048">
              <a:buFont typeface="Wingdings 2"/>
              <a:buChar char=""/>
              <a:defRPr/>
            </a:pPr>
            <a:r>
              <a:rPr lang="en-US" dirty="0"/>
              <a:t>Configure border routers to prevent amplifier attacks</a:t>
            </a:r>
          </a:p>
          <a:p>
            <a:pPr marL="822960" lvl="1">
              <a:buFont typeface="Verdana"/>
              <a:buChar char="›"/>
              <a:defRPr/>
            </a:pPr>
            <a:r>
              <a:rPr lang="en-US" dirty="0"/>
              <a:t>Do not forward directed broadcasts</a:t>
            </a:r>
          </a:p>
          <a:p>
            <a:pPr marL="448056" indent="-384048">
              <a:buFont typeface="Wingdings 2"/>
              <a:buChar char=""/>
              <a:defRPr/>
            </a:pPr>
            <a:r>
              <a:rPr lang="en-US" dirty="0"/>
              <a:t>Determine how ISP can assist</a:t>
            </a:r>
          </a:p>
          <a:p>
            <a:pPr marL="448056" indent="-384048">
              <a:buFont typeface="Wingdings 2"/>
              <a:buChar char=""/>
              <a:defRPr/>
            </a:pPr>
            <a:r>
              <a:rPr lang="en-US" dirty="0"/>
              <a:t>Configure security software</a:t>
            </a:r>
          </a:p>
          <a:p>
            <a:pPr marL="448056" indent="-384048">
              <a:buFont typeface="Wingdings 2"/>
              <a:buChar char=""/>
              <a:defRPr/>
            </a:pPr>
            <a:r>
              <a:rPr lang="en-US" dirty="0"/>
              <a:t>Perimeter security – deny all incoming and outgoing traffic not expressly permitted</a:t>
            </a:r>
          </a:p>
          <a:p>
            <a:pPr marL="448056" indent="-384048">
              <a:buFont typeface="Wingdings 2"/>
              <a:buChar char=""/>
              <a:defRPr/>
            </a:pPr>
            <a:r>
              <a:rPr lang="en-US" dirty="0"/>
              <a:t>Create a containment strategy that includes several solutions in sequence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E5DE2-C47A-450E-03BC-7AA427964017}"/>
              </a:ext>
            </a:extLst>
          </p:cNvPr>
          <p:cNvSpPr>
            <a:spLocks noGrp="1"/>
          </p:cNvSpPr>
          <p:nvPr>
            <p:ph type="title"/>
          </p:nvPr>
        </p:nvSpPr>
        <p:spPr/>
        <p:txBody>
          <a:bodyPr/>
          <a:lstStyle/>
          <a:p>
            <a:pPr marL="484632">
              <a:defRPr/>
            </a:pPr>
            <a:r>
              <a:rPr lang="en-US" dirty="0">
                <a:solidFill>
                  <a:schemeClr val="tx1"/>
                </a:solidFill>
              </a:rPr>
              <a:t>Malicious Code</a:t>
            </a:r>
          </a:p>
        </p:txBody>
      </p:sp>
      <p:sp>
        <p:nvSpPr>
          <p:cNvPr id="3" name="Content Placeholder 2">
            <a:extLst>
              <a:ext uri="{FF2B5EF4-FFF2-40B4-BE49-F238E27FC236}">
                <a16:creationId xmlns:a16="http://schemas.microsoft.com/office/drawing/2014/main" id="{E30BBFB0-4662-7EAE-C266-8722A9927D49}"/>
              </a:ext>
            </a:extLst>
          </p:cNvPr>
          <p:cNvSpPr>
            <a:spLocks noGrp="1"/>
          </p:cNvSpPr>
          <p:nvPr>
            <p:ph idx="1"/>
          </p:nvPr>
        </p:nvSpPr>
        <p:spPr/>
        <p:txBody>
          <a:bodyPr>
            <a:normAutofit fontScale="92500" lnSpcReduction="10000"/>
          </a:bodyPr>
          <a:lstStyle/>
          <a:p>
            <a:pPr marL="448056" indent="-384048">
              <a:buFont typeface="Wingdings 2"/>
              <a:buChar char=""/>
              <a:defRPr/>
            </a:pPr>
            <a:r>
              <a:rPr lang="en-US" dirty="0"/>
              <a:t>Viruses – designed to self-replicated</a:t>
            </a:r>
          </a:p>
          <a:p>
            <a:pPr marL="822960" lvl="1">
              <a:buFont typeface="Verdana"/>
              <a:buChar char="›"/>
              <a:defRPr/>
            </a:pPr>
            <a:r>
              <a:rPr lang="en-US" dirty="0"/>
              <a:t>Compiled viruses: executed by the operating system</a:t>
            </a:r>
          </a:p>
          <a:p>
            <a:pPr marL="1106424" lvl="2">
              <a:buFont typeface="Wingdings 2"/>
              <a:buChar char=""/>
              <a:defRPr/>
            </a:pPr>
            <a:r>
              <a:rPr lang="en-US" dirty="0"/>
              <a:t>File Infector viruses: Attach themselves to an executable program</a:t>
            </a:r>
          </a:p>
          <a:p>
            <a:pPr marL="1106424" lvl="2">
              <a:buFont typeface="Wingdings 2"/>
              <a:buChar char=""/>
              <a:defRPr/>
            </a:pPr>
            <a:r>
              <a:rPr lang="en-US" dirty="0"/>
              <a:t>Boot Sector viruses: Infects the master boot record of a hard drive or removable media</a:t>
            </a:r>
          </a:p>
          <a:p>
            <a:pPr marL="822960" lvl="1">
              <a:buFont typeface="Verdana"/>
              <a:buChar char="›"/>
              <a:defRPr/>
            </a:pPr>
            <a:r>
              <a:rPr lang="en-US" dirty="0"/>
              <a:t>Interpreted viruses: executed by an application (most common)</a:t>
            </a:r>
          </a:p>
          <a:p>
            <a:pPr marL="1106424" lvl="2">
              <a:buFont typeface="Wingdings 2"/>
              <a:buChar char=""/>
              <a:defRPr/>
            </a:pPr>
            <a:r>
              <a:rPr lang="en-US" dirty="0"/>
              <a:t>Macro viruses: Attach themselves to application documents</a:t>
            </a:r>
          </a:p>
          <a:p>
            <a:pPr marL="1106424" lvl="2">
              <a:buFont typeface="Wingdings 2"/>
              <a:buChar char=""/>
              <a:defRPr/>
            </a:pPr>
            <a:r>
              <a:rPr lang="en-US" dirty="0"/>
              <a:t>Script viruses: Similar to a macro but written in a language understood by the OS</a:t>
            </a:r>
          </a:p>
          <a:p>
            <a:pPr marL="448056" indent="-384048">
              <a:buFont typeface="Wingdings 2"/>
              <a:buChar char=""/>
              <a:defRPr/>
            </a:pPr>
            <a:r>
              <a:rPr lang="en-US" dirty="0"/>
              <a:t>Worms – self-replicating programs that are completely self-contained.</a:t>
            </a:r>
          </a:p>
          <a:p>
            <a:pPr marL="822960" lvl="1">
              <a:buFont typeface="Verdana"/>
              <a:buChar char="›"/>
              <a:defRPr/>
            </a:pPr>
            <a:r>
              <a:rPr lang="en-US" dirty="0"/>
              <a:t>Network Service Worms: spread by exploiting a vulnerability in a network service associated with an OS or an application</a:t>
            </a:r>
          </a:p>
          <a:p>
            <a:pPr marL="822960" lvl="1">
              <a:buFont typeface="Verdana"/>
              <a:buChar char="›"/>
              <a:defRPr/>
            </a:pPr>
            <a:r>
              <a:rPr lang="en-US" dirty="0"/>
              <a:t>Mass Mailing Worms: Similar to email-borne viruses but are self-contained instead of infecting an existing file.</a:t>
            </a:r>
          </a:p>
          <a:p>
            <a:pPr marL="448056" indent="-384048">
              <a:buFont typeface="Wingdings 2"/>
              <a:buChar char=""/>
              <a:defRPr/>
            </a:pPr>
            <a:r>
              <a:rPr lang="en-US" dirty="0"/>
              <a:t>Trojan Horses – non-replicating programs that appear to be benign but actually have a hidden malicious purpose</a:t>
            </a:r>
          </a:p>
          <a:p>
            <a:pPr marL="822960" lvl="1">
              <a:buFont typeface="Verdana"/>
              <a:buChar char="›"/>
              <a:defRPr/>
            </a:pPr>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1D8C0-2C4A-B88A-E840-22674C35AECC}"/>
              </a:ext>
            </a:extLst>
          </p:cNvPr>
          <p:cNvSpPr>
            <a:spLocks noGrp="1"/>
          </p:cNvSpPr>
          <p:nvPr>
            <p:ph type="title"/>
          </p:nvPr>
        </p:nvSpPr>
        <p:spPr/>
        <p:txBody>
          <a:bodyPr/>
          <a:lstStyle/>
          <a:p>
            <a:pPr marL="484632">
              <a:defRPr/>
            </a:pPr>
            <a:r>
              <a:rPr lang="en-US" dirty="0">
                <a:solidFill>
                  <a:schemeClr val="tx1"/>
                </a:solidFill>
              </a:rPr>
              <a:t>Malicious Code</a:t>
            </a:r>
          </a:p>
        </p:txBody>
      </p:sp>
      <p:sp>
        <p:nvSpPr>
          <p:cNvPr id="3" name="Content Placeholder 2">
            <a:extLst>
              <a:ext uri="{FF2B5EF4-FFF2-40B4-BE49-F238E27FC236}">
                <a16:creationId xmlns:a16="http://schemas.microsoft.com/office/drawing/2014/main" id="{88C1BD99-FBB8-2939-0DE9-54307195B161}"/>
              </a:ext>
            </a:extLst>
          </p:cNvPr>
          <p:cNvSpPr>
            <a:spLocks noGrp="1"/>
          </p:cNvSpPr>
          <p:nvPr>
            <p:ph idx="1"/>
          </p:nvPr>
        </p:nvSpPr>
        <p:spPr/>
        <p:txBody>
          <a:bodyPr>
            <a:normAutofit lnSpcReduction="10000"/>
          </a:bodyPr>
          <a:lstStyle/>
          <a:p>
            <a:pPr marL="448056" indent="-384048">
              <a:buFont typeface="Wingdings 2"/>
              <a:buChar char=""/>
              <a:defRPr/>
            </a:pPr>
            <a:r>
              <a:rPr lang="en-US" dirty="0"/>
              <a:t>Others:	</a:t>
            </a:r>
          </a:p>
          <a:p>
            <a:pPr marL="822960" lvl="1">
              <a:buFont typeface="Verdana"/>
              <a:buChar char="›"/>
              <a:defRPr/>
            </a:pPr>
            <a:r>
              <a:rPr lang="en-US" dirty="0"/>
              <a:t>Malicious Mobile Code</a:t>
            </a:r>
          </a:p>
          <a:p>
            <a:pPr marL="822960" lvl="1">
              <a:buFont typeface="Verdana"/>
              <a:buChar char="›"/>
              <a:defRPr/>
            </a:pPr>
            <a:r>
              <a:rPr lang="en-US" dirty="0"/>
              <a:t>Blended Attack (Ex: </a:t>
            </a:r>
            <a:r>
              <a:rPr lang="en-US" dirty="0" err="1"/>
              <a:t>Nimda</a:t>
            </a:r>
            <a:r>
              <a:rPr lang="en-US" dirty="0"/>
              <a:t> worm)</a:t>
            </a:r>
          </a:p>
          <a:p>
            <a:pPr marL="822960" lvl="1">
              <a:buFont typeface="Verdana"/>
              <a:buChar char="›"/>
              <a:defRPr/>
            </a:pPr>
            <a:r>
              <a:rPr lang="en-US" dirty="0"/>
              <a:t>Tracking Cookies</a:t>
            </a:r>
          </a:p>
          <a:p>
            <a:pPr marL="822960" lvl="1">
              <a:buFont typeface="Verdana"/>
              <a:buChar char="›"/>
              <a:defRPr/>
            </a:pPr>
            <a:r>
              <a:rPr lang="en-US" dirty="0"/>
              <a:t>Attacker Tools:</a:t>
            </a:r>
          </a:p>
          <a:p>
            <a:pPr marL="1106424" lvl="2">
              <a:buFont typeface="Wingdings 2"/>
              <a:buChar char=""/>
              <a:defRPr/>
            </a:pPr>
            <a:r>
              <a:rPr lang="en-US" dirty="0"/>
              <a:t>Backdoors</a:t>
            </a:r>
          </a:p>
          <a:p>
            <a:pPr marL="1106424" lvl="2">
              <a:buFont typeface="Wingdings 2"/>
              <a:buChar char=""/>
              <a:defRPr/>
            </a:pPr>
            <a:r>
              <a:rPr lang="en-US" dirty="0"/>
              <a:t>Keystroke Loggers</a:t>
            </a:r>
          </a:p>
          <a:p>
            <a:pPr marL="1106424" lvl="2">
              <a:buFont typeface="Wingdings 2"/>
              <a:buChar char=""/>
              <a:defRPr/>
            </a:pPr>
            <a:r>
              <a:rPr lang="en-US" dirty="0" err="1"/>
              <a:t>Rootkits</a:t>
            </a:r>
            <a:endParaRPr lang="en-US" dirty="0"/>
          </a:p>
          <a:p>
            <a:pPr marL="1106424" lvl="2">
              <a:buFont typeface="Wingdings 2"/>
              <a:buChar char=""/>
              <a:defRPr/>
            </a:pPr>
            <a:r>
              <a:rPr lang="en-US" dirty="0"/>
              <a:t>Web browser plug-ins</a:t>
            </a:r>
          </a:p>
          <a:p>
            <a:pPr marL="822960" lvl="1">
              <a:buFont typeface="Verdana"/>
              <a:buChar char="›"/>
              <a:defRPr/>
            </a:pPr>
            <a:r>
              <a:rPr lang="en-US" dirty="0"/>
              <a:t>Non-Malware Threats:</a:t>
            </a:r>
          </a:p>
          <a:p>
            <a:pPr marL="1106424" lvl="2">
              <a:buFont typeface="Wingdings 2"/>
              <a:buChar char=""/>
              <a:defRPr/>
            </a:pPr>
            <a:r>
              <a:rPr lang="en-US" dirty="0"/>
              <a:t>Social Engineering</a:t>
            </a:r>
          </a:p>
          <a:p>
            <a:pPr marL="1106424" lvl="2">
              <a:buFont typeface="Wingdings 2"/>
              <a:buChar char=""/>
              <a:defRPr/>
            </a:pPr>
            <a:r>
              <a:rPr lang="en-US" dirty="0"/>
              <a:t>Phishing</a:t>
            </a:r>
          </a:p>
          <a:p>
            <a:pPr marL="1106424" lvl="2">
              <a:buFont typeface="Wingdings 2"/>
              <a:buChar char=""/>
              <a:defRPr/>
            </a:pPr>
            <a:r>
              <a:rPr lang="en-US" dirty="0"/>
              <a:t>Virus Hoaxes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99D4F-147C-A81F-A623-01D4FE9A323A}"/>
              </a:ext>
            </a:extLst>
          </p:cNvPr>
          <p:cNvSpPr>
            <a:spLocks noGrp="1"/>
          </p:cNvSpPr>
          <p:nvPr>
            <p:ph type="title"/>
          </p:nvPr>
        </p:nvSpPr>
        <p:spPr/>
        <p:txBody>
          <a:bodyPr/>
          <a:lstStyle/>
          <a:p>
            <a:pPr marL="484632">
              <a:defRPr/>
            </a:pPr>
            <a:r>
              <a:rPr lang="en-US" dirty="0">
                <a:solidFill>
                  <a:schemeClr val="tx1"/>
                </a:solidFill>
              </a:rPr>
              <a:t>Incident Prevention</a:t>
            </a:r>
          </a:p>
        </p:txBody>
      </p:sp>
      <p:sp>
        <p:nvSpPr>
          <p:cNvPr id="3" name="Content Placeholder 2">
            <a:extLst>
              <a:ext uri="{FF2B5EF4-FFF2-40B4-BE49-F238E27FC236}">
                <a16:creationId xmlns:a16="http://schemas.microsoft.com/office/drawing/2014/main" id="{8E030449-95C0-7791-5FD2-3EBAC74D9CE2}"/>
              </a:ext>
            </a:extLst>
          </p:cNvPr>
          <p:cNvSpPr>
            <a:spLocks noGrp="1"/>
          </p:cNvSpPr>
          <p:nvPr>
            <p:ph idx="1"/>
          </p:nvPr>
        </p:nvSpPr>
        <p:spPr/>
        <p:txBody>
          <a:bodyPr>
            <a:normAutofit lnSpcReduction="10000"/>
          </a:bodyPr>
          <a:lstStyle/>
          <a:p>
            <a:pPr marL="448056" indent="-384048">
              <a:buFont typeface="Wingdings 2"/>
              <a:buChar char=""/>
              <a:defRPr/>
            </a:pPr>
            <a:r>
              <a:rPr lang="en-US" dirty="0"/>
              <a:t>Use Antivirus Software</a:t>
            </a:r>
          </a:p>
          <a:p>
            <a:pPr marL="448056" indent="-384048">
              <a:buFont typeface="Wingdings 2"/>
              <a:buChar char=""/>
              <a:defRPr/>
            </a:pPr>
            <a:r>
              <a:rPr lang="en-US" dirty="0"/>
              <a:t>Prevent the installation of Spyware</a:t>
            </a:r>
          </a:p>
          <a:p>
            <a:pPr marL="448056" indent="-384048">
              <a:buFont typeface="Wingdings 2"/>
              <a:buChar char=""/>
              <a:defRPr/>
            </a:pPr>
            <a:r>
              <a:rPr lang="en-US" dirty="0"/>
              <a:t>Block suspicious files</a:t>
            </a:r>
          </a:p>
          <a:p>
            <a:pPr marL="448056" indent="-384048">
              <a:buFont typeface="Wingdings 2"/>
              <a:buChar char=""/>
              <a:defRPr/>
            </a:pPr>
            <a:r>
              <a:rPr lang="en-US" dirty="0"/>
              <a:t>Filtering Spam </a:t>
            </a:r>
          </a:p>
          <a:p>
            <a:pPr marL="448056" indent="-384048">
              <a:buFont typeface="Wingdings 2"/>
              <a:buChar char=""/>
              <a:defRPr/>
            </a:pPr>
            <a:r>
              <a:rPr lang="en-US" dirty="0"/>
              <a:t>Limit the use of nonessential programs with file transfer capabilities (IM, P2P,etc.)</a:t>
            </a:r>
          </a:p>
          <a:p>
            <a:pPr marL="448056" indent="-384048">
              <a:buFont typeface="Wingdings 2"/>
              <a:buChar char=""/>
              <a:defRPr/>
            </a:pPr>
            <a:r>
              <a:rPr lang="en-US" dirty="0"/>
              <a:t>Educate users about email attachments</a:t>
            </a:r>
          </a:p>
          <a:p>
            <a:pPr marL="448056" indent="-384048">
              <a:buFont typeface="Wingdings 2"/>
              <a:buChar char=""/>
              <a:defRPr/>
            </a:pPr>
            <a:r>
              <a:rPr lang="en-US" dirty="0"/>
              <a:t>Eliminate Open Window Shares</a:t>
            </a:r>
          </a:p>
          <a:p>
            <a:pPr marL="448056" indent="-384048">
              <a:buFont typeface="Wingdings 2"/>
              <a:buChar char=""/>
              <a:defRPr/>
            </a:pPr>
            <a:r>
              <a:rPr lang="en-US" dirty="0"/>
              <a:t>Use Web Browser Security to Limit Mobile Code</a:t>
            </a:r>
          </a:p>
          <a:p>
            <a:pPr marL="448056" indent="-384048">
              <a:buFont typeface="Wingdings 2"/>
              <a:buChar char=""/>
              <a:defRPr/>
            </a:pPr>
            <a:r>
              <a:rPr lang="en-US" dirty="0"/>
              <a:t>Prevent open relaying of email</a:t>
            </a:r>
          </a:p>
          <a:p>
            <a:pPr marL="448056" indent="-384048">
              <a:buFont typeface="Wingdings 2"/>
              <a:buChar char=""/>
              <a:defRPr/>
            </a:pPr>
            <a:r>
              <a:rPr lang="en-US" dirty="0"/>
              <a:t>Configure email clients to act more securely</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65407-A83A-835F-C85B-D1559539518A}"/>
              </a:ext>
            </a:extLst>
          </p:cNvPr>
          <p:cNvSpPr>
            <a:spLocks noGrp="1"/>
          </p:cNvSpPr>
          <p:nvPr>
            <p:ph type="title"/>
          </p:nvPr>
        </p:nvSpPr>
        <p:spPr/>
        <p:txBody>
          <a:bodyPr/>
          <a:lstStyle/>
          <a:p>
            <a:pPr>
              <a:defRPr/>
            </a:pPr>
            <a:r>
              <a:rPr lang="en-US" dirty="0">
                <a:solidFill>
                  <a:schemeClr val="tx1"/>
                </a:solidFill>
              </a:rPr>
              <a:t>Detection and Analysis</a:t>
            </a:r>
          </a:p>
        </p:txBody>
      </p:sp>
      <p:sp>
        <p:nvSpPr>
          <p:cNvPr id="4" name="Content Placeholder 3">
            <a:extLst>
              <a:ext uri="{FF2B5EF4-FFF2-40B4-BE49-F238E27FC236}">
                <a16:creationId xmlns:a16="http://schemas.microsoft.com/office/drawing/2014/main" id="{EC67C30A-2A68-0F17-A3E5-4A1FF35F536E}"/>
              </a:ext>
            </a:extLst>
          </p:cNvPr>
          <p:cNvSpPr>
            <a:spLocks noGrp="1"/>
          </p:cNvSpPr>
          <p:nvPr>
            <p:ph sz="half" idx="1"/>
          </p:nvPr>
        </p:nvSpPr>
        <p:spPr/>
        <p:txBody>
          <a:bodyPr>
            <a:normAutofit/>
          </a:bodyPr>
          <a:lstStyle/>
          <a:p>
            <a:pPr marL="448056" indent="-384048">
              <a:buFont typeface="Wingdings 2"/>
              <a:buChar char=""/>
              <a:defRPr/>
            </a:pPr>
            <a:r>
              <a:rPr lang="en-US" dirty="0"/>
              <a:t>Precursor:</a:t>
            </a:r>
          </a:p>
          <a:p>
            <a:pPr marL="822960" lvl="1">
              <a:buFont typeface="Verdana"/>
              <a:buChar char="›"/>
              <a:defRPr/>
            </a:pPr>
            <a:r>
              <a:rPr lang="en-US" dirty="0"/>
              <a:t>An alert warns of new malicious code that targets software the organization uses</a:t>
            </a:r>
          </a:p>
          <a:p>
            <a:pPr marL="822960" lvl="1">
              <a:buFont typeface="Verdana"/>
              <a:buChar char="›"/>
              <a:defRPr/>
            </a:pPr>
            <a:r>
              <a:rPr lang="en-US" dirty="0"/>
              <a:t>Antivirus software detects and disinfects or quarantines infected file</a:t>
            </a:r>
          </a:p>
        </p:txBody>
      </p:sp>
      <p:sp>
        <p:nvSpPr>
          <p:cNvPr id="5" name="Content Placeholder 4">
            <a:extLst>
              <a:ext uri="{FF2B5EF4-FFF2-40B4-BE49-F238E27FC236}">
                <a16:creationId xmlns:a16="http://schemas.microsoft.com/office/drawing/2014/main" id="{3B5EB451-DA7A-445D-7258-6A78630C9D89}"/>
              </a:ext>
            </a:extLst>
          </p:cNvPr>
          <p:cNvSpPr>
            <a:spLocks noGrp="1"/>
          </p:cNvSpPr>
          <p:nvPr>
            <p:ph sz="half" idx="2"/>
          </p:nvPr>
        </p:nvSpPr>
        <p:spPr/>
        <p:txBody>
          <a:bodyPr>
            <a:normAutofit/>
          </a:bodyPr>
          <a:lstStyle/>
          <a:p>
            <a:pPr marL="448056" indent="-384048">
              <a:buFont typeface="Wingdings 2"/>
              <a:buChar char=""/>
              <a:defRPr/>
            </a:pPr>
            <a:r>
              <a:rPr lang="en-US" dirty="0"/>
              <a:t>Response</a:t>
            </a:r>
          </a:p>
          <a:p>
            <a:pPr marL="822960" lvl="1">
              <a:buFont typeface="Verdana"/>
              <a:buChar char="›"/>
              <a:defRPr/>
            </a:pPr>
            <a:r>
              <a:rPr lang="en-US" dirty="0"/>
              <a:t>Research new virus, Update antivirus software, configure email clients to block emails with certain characteristics</a:t>
            </a:r>
          </a:p>
          <a:p>
            <a:pPr marL="822960" lvl="1">
              <a:buFont typeface="Verdana"/>
              <a:buChar char="›"/>
              <a:defRPr/>
            </a:pPr>
            <a:r>
              <a:rPr lang="en-US" dirty="0"/>
              <a:t>Determine how it entered the system and what vulnerability it was attempting to exploit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A1F9D3D-716A-E0D0-67CA-8D148ECA3D20}"/>
              </a:ext>
            </a:extLst>
          </p:cNvPr>
          <p:cNvSpPr>
            <a:spLocks noGrp="1"/>
          </p:cNvSpPr>
          <p:nvPr>
            <p:ph type="title"/>
          </p:nvPr>
        </p:nvSpPr>
        <p:spPr/>
        <p:txBody>
          <a:bodyPr/>
          <a:lstStyle/>
          <a:p>
            <a:pPr marL="484632">
              <a:defRPr/>
            </a:pPr>
            <a:r>
              <a:rPr lang="en-US" dirty="0">
                <a:solidFill>
                  <a:schemeClr val="tx1"/>
                </a:solidFill>
              </a:rPr>
              <a:t>Malicious Code Indications</a:t>
            </a:r>
          </a:p>
        </p:txBody>
      </p:sp>
      <p:graphicFrame>
        <p:nvGraphicFramePr>
          <p:cNvPr id="7" name="Content Placeholder 6">
            <a:extLst>
              <a:ext uri="{FF2B5EF4-FFF2-40B4-BE49-F238E27FC236}">
                <a16:creationId xmlns:a16="http://schemas.microsoft.com/office/drawing/2014/main" id="{FA90ED45-6C50-FB86-C8FB-CB118A20FA20}"/>
              </a:ext>
            </a:extLst>
          </p:cNvPr>
          <p:cNvGraphicFramePr>
            <a:graphicFrameLocks noGrp="1"/>
          </p:cNvGraphicFramePr>
          <p:nvPr>
            <p:ph idx="1"/>
            <p:extLst>
              <p:ext uri="{D42A27DB-BD31-4B8C-83A1-F6EECF244321}">
                <p14:modId xmlns:p14="http://schemas.microsoft.com/office/powerpoint/2010/main" val="2075263038"/>
              </p:ext>
            </p:extLst>
          </p:nvPr>
        </p:nvGraphicFramePr>
        <p:xfrm>
          <a:off x="1066800" y="2103438"/>
          <a:ext cx="10058400" cy="3849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CE211-BA4E-A468-1597-7532B99FFB13}"/>
              </a:ext>
            </a:extLst>
          </p:cNvPr>
          <p:cNvSpPr>
            <a:spLocks noGrp="1"/>
          </p:cNvSpPr>
          <p:nvPr>
            <p:ph type="title"/>
          </p:nvPr>
        </p:nvSpPr>
        <p:spPr/>
        <p:txBody>
          <a:bodyPr/>
          <a:lstStyle/>
          <a:p>
            <a:pPr marL="484632">
              <a:defRPr/>
            </a:pPr>
            <a:r>
              <a:rPr lang="en-US" dirty="0">
                <a:solidFill>
                  <a:schemeClr val="tx1"/>
                </a:solidFill>
              </a:rPr>
              <a:t>Containment Strategy</a:t>
            </a:r>
          </a:p>
        </p:txBody>
      </p:sp>
      <p:sp>
        <p:nvSpPr>
          <p:cNvPr id="3" name="Content Placeholder 2">
            <a:extLst>
              <a:ext uri="{FF2B5EF4-FFF2-40B4-BE49-F238E27FC236}">
                <a16:creationId xmlns:a16="http://schemas.microsoft.com/office/drawing/2014/main" id="{00FFA971-F913-2BE4-2464-25DB38C81CBB}"/>
              </a:ext>
            </a:extLst>
          </p:cNvPr>
          <p:cNvSpPr>
            <a:spLocks noGrp="1"/>
          </p:cNvSpPr>
          <p:nvPr>
            <p:ph idx="1"/>
          </p:nvPr>
        </p:nvSpPr>
        <p:spPr/>
        <p:txBody>
          <a:bodyPr>
            <a:normAutofit/>
          </a:bodyPr>
          <a:lstStyle/>
          <a:p>
            <a:pPr marL="448056" indent="-384048">
              <a:buFont typeface="Wingdings 2"/>
              <a:buChar char=""/>
              <a:defRPr/>
            </a:pPr>
            <a:r>
              <a:rPr lang="en-US" dirty="0"/>
              <a:t>Identifying and Isolating other infected hosts</a:t>
            </a:r>
          </a:p>
          <a:p>
            <a:pPr marL="822960" lvl="1">
              <a:buFont typeface="Verdana"/>
              <a:buChar char="›"/>
              <a:defRPr/>
            </a:pPr>
            <a:r>
              <a:rPr lang="en-US" dirty="0"/>
              <a:t>Performing port scans</a:t>
            </a:r>
          </a:p>
          <a:p>
            <a:pPr marL="822960" lvl="1">
              <a:buFont typeface="Verdana"/>
              <a:buChar char="›"/>
              <a:defRPr/>
            </a:pPr>
            <a:r>
              <a:rPr lang="en-US" dirty="0"/>
              <a:t>Use antivirus scanning and cleaning tools</a:t>
            </a:r>
          </a:p>
          <a:p>
            <a:pPr marL="822960" lvl="1">
              <a:buFont typeface="Verdana"/>
              <a:buChar char="›"/>
              <a:defRPr/>
            </a:pPr>
            <a:r>
              <a:rPr lang="en-US" dirty="0"/>
              <a:t>Review logs</a:t>
            </a:r>
          </a:p>
          <a:p>
            <a:pPr marL="448056" indent="-384048">
              <a:buFont typeface="Wingdings 2"/>
              <a:buChar char=""/>
              <a:defRPr/>
            </a:pPr>
            <a:r>
              <a:rPr lang="en-US" dirty="0"/>
              <a:t>Send unknown malicious code to antivirus vendors</a:t>
            </a:r>
          </a:p>
          <a:p>
            <a:pPr marL="448056" indent="-384048">
              <a:buFont typeface="Wingdings 2"/>
              <a:buChar char=""/>
              <a:defRPr/>
            </a:pPr>
            <a:r>
              <a:rPr lang="en-US" dirty="0"/>
              <a:t>Configuring email servers and clients to block emails</a:t>
            </a:r>
          </a:p>
          <a:p>
            <a:pPr marL="448056" indent="-384048">
              <a:buFont typeface="Wingdings 2"/>
              <a:buChar char=""/>
              <a:defRPr/>
            </a:pPr>
            <a:r>
              <a:rPr lang="en-US" dirty="0"/>
              <a:t>Blocking particular hosts</a:t>
            </a:r>
          </a:p>
          <a:p>
            <a:pPr marL="448056" indent="-384048">
              <a:buFont typeface="Wingdings 2"/>
              <a:buChar char=""/>
              <a:defRPr/>
            </a:pPr>
            <a:r>
              <a:rPr lang="en-US" dirty="0"/>
              <a:t>Shutting down email servers</a:t>
            </a:r>
          </a:p>
          <a:p>
            <a:pPr marL="448056" indent="-384048">
              <a:buFont typeface="Wingdings 2"/>
              <a:buChar char=""/>
              <a:defRPr/>
            </a:pPr>
            <a:r>
              <a:rPr lang="en-US" dirty="0"/>
              <a:t>Isolate networks from the internet</a:t>
            </a:r>
          </a:p>
          <a:p>
            <a:pPr marL="448056" indent="-384048">
              <a:buFont typeface="Wingdings 2"/>
              <a:buChar char=""/>
              <a:defRPr/>
            </a:pPr>
            <a:r>
              <a:rPr lang="en-US" dirty="0"/>
              <a:t>Disabling services, possibly connectivity</a:t>
            </a:r>
          </a:p>
          <a:p>
            <a:pPr marL="448056" indent="-384048">
              <a:buFont typeface="Wingdings 2"/>
              <a:buChar char=""/>
              <a:defRPr/>
            </a:pPr>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064F5-E7BA-8816-3CBB-9E742E7C5035}"/>
              </a:ext>
            </a:extLst>
          </p:cNvPr>
          <p:cNvSpPr>
            <a:spLocks noGrp="1"/>
          </p:cNvSpPr>
          <p:nvPr>
            <p:ph type="title"/>
          </p:nvPr>
        </p:nvSpPr>
        <p:spPr/>
        <p:txBody>
          <a:bodyPr/>
          <a:lstStyle/>
          <a:p>
            <a:pPr marL="484632">
              <a:defRPr/>
            </a:pPr>
            <a:r>
              <a:rPr lang="en-US" dirty="0">
                <a:solidFill>
                  <a:schemeClr val="tx1"/>
                </a:solidFill>
              </a:rPr>
              <a:t>Evidence Gathering and Handling</a:t>
            </a:r>
          </a:p>
        </p:txBody>
      </p:sp>
      <p:sp>
        <p:nvSpPr>
          <p:cNvPr id="3" name="Content Placeholder 2">
            <a:extLst>
              <a:ext uri="{FF2B5EF4-FFF2-40B4-BE49-F238E27FC236}">
                <a16:creationId xmlns:a16="http://schemas.microsoft.com/office/drawing/2014/main" id="{DC1F7DB0-3049-9D92-4587-1D6F88748111}"/>
              </a:ext>
            </a:extLst>
          </p:cNvPr>
          <p:cNvSpPr>
            <a:spLocks noGrp="1"/>
          </p:cNvSpPr>
          <p:nvPr>
            <p:ph idx="1"/>
          </p:nvPr>
        </p:nvSpPr>
        <p:spPr/>
        <p:txBody>
          <a:bodyPr>
            <a:normAutofit/>
          </a:bodyPr>
          <a:lstStyle/>
          <a:p>
            <a:pPr marL="448056" indent="-384048">
              <a:buFont typeface="Wingdings 2"/>
              <a:buChar char=""/>
              <a:defRPr/>
            </a:pPr>
            <a:r>
              <a:rPr lang="en-US" dirty="0"/>
              <a:t>Forensic Identification</a:t>
            </a:r>
          </a:p>
          <a:p>
            <a:pPr marL="822960" lvl="1">
              <a:buFont typeface="Verdana"/>
              <a:buChar char="›"/>
              <a:defRPr/>
            </a:pPr>
            <a:r>
              <a:rPr lang="en-US" dirty="0"/>
              <a:t>Antivirus software, spyware detection, content filtering</a:t>
            </a:r>
          </a:p>
          <a:p>
            <a:pPr marL="448056" indent="-384048">
              <a:buFont typeface="Wingdings 2"/>
              <a:buChar char=""/>
              <a:defRPr/>
            </a:pPr>
            <a:r>
              <a:rPr lang="en-US" dirty="0"/>
              <a:t>Active Identification</a:t>
            </a:r>
          </a:p>
          <a:p>
            <a:pPr marL="822960" lvl="1">
              <a:buFont typeface="Verdana"/>
              <a:buChar char="›"/>
              <a:defRPr/>
            </a:pPr>
            <a:r>
              <a:rPr lang="en-US" dirty="0"/>
              <a:t>Used to identify which hosts are currently infected</a:t>
            </a:r>
          </a:p>
          <a:p>
            <a:pPr marL="822960" lvl="1">
              <a:buFont typeface="Verdana"/>
              <a:buChar char="›"/>
              <a:defRPr/>
            </a:pPr>
            <a:r>
              <a:rPr lang="en-US" dirty="0"/>
              <a:t>Deploying patches, updates, running a disinfection utility</a:t>
            </a:r>
          </a:p>
          <a:p>
            <a:pPr marL="448056" indent="-384048">
              <a:buFont typeface="Wingdings 2"/>
              <a:buChar char=""/>
              <a:defRPr/>
            </a:pPr>
            <a:r>
              <a:rPr lang="en-US" dirty="0"/>
              <a:t>Manual Identification</a:t>
            </a:r>
          </a:p>
          <a:p>
            <a:pPr marL="822960" lvl="1">
              <a:buFont typeface="Verdana"/>
              <a:buChar char="›"/>
              <a:defRPr/>
            </a:pPr>
            <a:r>
              <a:rPr lang="en-US" dirty="0"/>
              <a:t>Most labor-intensive</a:t>
            </a:r>
          </a:p>
          <a:p>
            <a:pPr marL="822960" lvl="1">
              <a:buFont typeface="Verdana"/>
              <a:buChar char="›"/>
              <a:defRPr/>
            </a:pPr>
            <a:r>
              <a:rPr lang="en-US" dirty="0"/>
              <a:t>IT staff identify infections by using information on the malware and the signs of an infection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8" name="Text Box 4">
            <a:extLst>
              <a:ext uri="{FF2B5EF4-FFF2-40B4-BE49-F238E27FC236}">
                <a16:creationId xmlns:a16="http://schemas.microsoft.com/office/drawing/2014/main" id="{C33E5936-A397-2752-2481-B8C1B8FABD48}"/>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47109" name="Rectangle 5">
            <a:extLst>
              <a:ext uri="{FF2B5EF4-FFF2-40B4-BE49-F238E27FC236}">
                <a16:creationId xmlns:a16="http://schemas.microsoft.com/office/drawing/2014/main" id="{596109F0-B9D4-BAA6-3D48-E53999CAC33B}"/>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Incident Examples:</a:t>
            </a:r>
          </a:p>
        </p:txBody>
      </p:sp>
      <p:sp>
        <p:nvSpPr>
          <p:cNvPr id="2" name="Content Placeholder 1">
            <a:extLst>
              <a:ext uri="{FF2B5EF4-FFF2-40B4-BE49-F238E27FC236}">
                <a16:creationId xmlns:a16="http://schemas.microsoft.com/office/drawing/2014/main" id="{D7F9DC81-BE61-2C7A-6254-D92A7BB8D0B4}"/>
              </a:ext>
            </a:extLst>
          </p:cNvPr>
          <p:cNvSpPr>
            <a:spLocks noGrp="1"/>
          </p:cNvSpPr>
          <p:nvPr>
            <p:ph idx="1"/>
          </p:nvPr>
        </p:nvSpPr>
        <p:spPr/>
        <p:txBody>
          <a:bodyPr>
            <a:normAutofit/>
          </a:bodyPr>
          <a:lstStyle/>
          <a:p>
            <a:r>
              <a:rPr lang="en-US" sz="1800" dirty="0"/>
              <a:t>Malicious code.</a:t>
            </a:r>
          </a:p>
          <a:p>
            <a:r>
              <a:rPr lang="en-US" sz="1800" dirty="0"/>
              <a:t>Unauthorized Access.</a:t>
            </a:r>
          </a:p>
          <a:p>
            <a:pPr lvl="1"/>
            <a:r>
              <a:rPr lang="en-US" sz="1800" dirty="0"/>
              <a:t>Accessing data without permission.</a:t>
            </a:r>
          </a:p>
          <a:p>
            <a:pPr lvl="1"/>
            <a:r>
              <a:rPr lang="en-US" sz="1800" dirty="0"/>
              <a:t>Utilizing an account not assigned.</a:t>
            </a:r>
          </a:p>
          <a:p>
            <a:pPr lvl="1"/>
            <a:r>
              <a:rPr lang="en-US" sz="1800" dirty="0"/>
              <a:t>Utilizing another users account.</a:t>
            </a:r>
          </a:p>
          <a:p>
            <a:pPr lvl="1"/>
            <a:r>
              <a:rPr lang="en-US" sz="1800" dirty="0"/>
              <a:t>Utilizing assigned account in a manner not specifically assigned.</a:t>
            </a:r>
          </a:p>
          <a:p>
            <a:pPr lvl="1"/>
            <a:r>
              <a:rPr lang="en-US" sz="1800" dirty="0"/>
              <a:t>Elevating privileges above assigned.</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6D62B-E10C-9300-0C7F-94E4CBD53B0F}"/>
              </a:ext>
            </a:extLst>
          </p:cNvPr>
          <p:cNvSpPr>
            <a:spLocks noGrp="1"/>
          </p:cNvSpPr>
          <p:nvPr>
            <p:ph type="title"/>
          </p:nvPr>
        </p:nvSpPr>
        <p:spPr/>
        <p:txBody>
          <a:bodyPr/>
          <a:lstStyle/>
          <a:p>
            <a:pPr marL="484632">
              <a:defRPr/>
            </a:pPr>
            <a:r>
              <a:rPr lang="en-US" dirty="0">
                <a:solidFill>
                  <a:schemeClr val="tx1"/>
                </a:solidFill>
              </a:rPr>
              <a:t>Recommendations</a:t>
            </a:r>
          </a:p>
        </p:txBody>
      </p:sp>
      <p:sp>
        <p:nvSpPr>
          <p:cNvPr id="3" name="Content Placeholder 2">
            <a:extLst>
              <a:ext uri="{FF2B5EF4-FFF2-40B4-BE49-F238E27FC236}">
                <a16:creationId xmlns:a16="http://schemas.microsoft.com/office/drawing/2014/main" id="{52A8656F-CC64-9A7F-77DF-7AF88C188A72}"/>
              </a:ext>
            </a:extLst>
          </p:cNvPr>
          <p:cNvSpPr>
            <a:spLocks noGrp="1"/>
          </p:cNvSpPr>
          <p:nvPr>
            <p:ph idx="1"/>
          </p:nvPr>
        </p:nvSpPr>
        <p:spPr/>
        <p:txBody>
          <a:bodyPr>
            <a:normAutofit/>
          </a:bodyPr>
          <a:lstStyle/>
          <a:p>
            <a:pPr marL="448056" indent="-384048">
              <a:buFont typeface="Wingdings 2"/>
              <a:buChar char=""/>
              <a:defRPr/>
            </a:pPr>
            <a:r>
              <a:rPr lang="en-US" dirty="0"/>
              <a:t>Make users aware of malicious code issues – Education!!</a:t>
            </a:r>
          </a:p>
          <a:p>
            <a:pPr marL="448056" indent="-384048">
              <a:buFont typeface="Wingdings 2"/>
              <a:buChar char=""/>
              <a:defRPr/>
            </a:pPr>
            <a:r>
              <a:rPr lang="en-US" dirty="0"/>
              <a:t>Read antivirus bulletins</a:t>
            </a:r>
          </a:p>
          <a:p>
            <a:pPr marL="448056" indent="-384048">
              <a:buFont typeface="Wingdings 2"/>
              <a:buChar char=""/>
              <a:defRPr/>
            </a:pPr>
            <a:r>
              <a:rPr lang="en-US" dirty="0"/>
              <a:t>Use antivirus software and update regularly</a:t>
            </a:r>
          </a:p>
          <a:p>
            <a:pPr marL="448056" indent="-384048">
              <a:buFont typeface="Wingdings 2"/>
              <a:buChar char=""/>
              <a:defRPr/>
            </a:pPr>
            <a:r>
              <a:rPr lang="en-US" dirty="0"/>
              <a:t>Configure software to block suspicious files</a:t>
            </a:r>
          </a:p>
          <a:p>
            <a:pPr marL="448056" indent="-384048">
              <a:buFont typeface="Wingdings 2"/>
              <a:buChar char=""/>
              <a:defRPr/>
            </a:pPr>
            <a:r>
              <a:rPr lang="en-US" dirty="0"/>
              <a:t>Eliminate open window shares</a:t>
            </a:r>
          </a:p>
          <a:p>
            <a:pPr marL="448056" indent="-384048">
              <a:buFont typeface="Wingdings 2"/>
              <a:buChar char=""/>
              <a:defRPr/>
            </a:pPr>
            <a:r>
              <a:rPr lang="en-US" dirty="0"/>
              <a:t>Contain malicious code incidents as fast as possible</a:t>
            </a:r>
          </a:p>
          <a:p>
            <a:pPr marL="448056" indent="-384048">
              <a:buFont typeface="Wingdings 2"/>
              <a:buChar char=""/>
              <a:defRPr/>
            </a:pPr>
            <a:r>
              <a:rPr lang="en-US" dirty="0"/>
              <a:t>Deploy host-based intrusion detection and prevention systems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F8571-55C1-4CF2-F7EB-211F62C1BEEC}"/>
              </a:ext>
            </a:extLst>
          </p:cNvPr>
          <p:cNvSpPr>
            <a:spLocks noGrp="1"/>
          </p:cNvSpPr>
          <p:nvPr>
            <p:ph type="title"/>
          </p:nvPr>
        </p:nvSpPr>
        <p:spPr/>
        <p:txBody>
          <a:bodyPr>
            <a:normAutofit fontScale="90000"/>
          </a:bodyPr>
          <a:lstStyle/>
          <a:p>
            <a:pPr marL="484632">
              <a:defRPr/>
            </a:pPr>
            <a:r>
              <a:rPr lang="en-US" dirty="0">
                <a:solidFill>
                  <a:schemeClr val="tx1"/>
                </a:solidFill>
              </a:rPr>
              <a:t>Handling Unauthorized Access Incidents</a:t>
            </a:r>
          </a:p>
        </p:txBody>
      </p:sp>
      <p:sp>
        <p:nvSpPr>
          <p:cNvPr id="3" name="Content Placeholder 2">
            <a:extLst>
              <a:ext uri="{FF2B5EF4-FFF2-40B4-BE49-F238E27FC236}">
                <a16:creationId xmlns:a16="http://schemas.microsoft.com/office/drawing/2014/main" id="{854103AD-5BF6-7F3F-4790-910F3020AB99}"/>
              </a:ext>
            </a:extLst>
          </p:cNvPr>
          <p:cNvSpPr>
            <a:spLocks noGrp="1"/>
          </p:cNvSpPr>
          <p:nvPr>
            <p:ph idx="1"/>
          </p:nvPr>
        </p:nvSpPr>
        <p:spPr/>
        <p:txBody>
          <a:bodyPr>
            <a:normAutofit/>
          </a:bodyPr>
          <a:lstStyle/>
          <a:p>
            <a:pPr marL="448056" indent="-384048">
              <a:buFont typeface="Wingdings 2"/>
              <a:buChar char=""/>
              <a:defRPr/>
            </a:pPr>
            <a:r>
              <a:rPr lang="en-US" dirty="0"/>
              <a:t>An unauthorized access incident occurs when a person gains access to resources that the person was not intended to have.  It is typically gained through the exploitation of operating system or application vulnerabilities, the acquisition of usernames and passwords, or social engineering.</a:t>
            </a:r>
          </a:p>
          <a:p>
            <a:pPr marL="448056" indent="-384048">
              <a:buFont typeface="Wingdings 2"/>
              <a:buChar char=""/>
              <a:defRPr/>
            </a:pPr>
            <a:r>
              <a:rPr lang="en-US" dirty="0"/>
              <a:t>Examples:</a:t>
            </a:r>
          </a:p>
          <a:p>
            <a:pPr marL="822960" lvl="1">
              <a:buFont typeface="Verdana"/>
              <a:buChar char="›"/>
              <a:defRPr/>
            </a:pPr>
            <a:r>
              <a:rPr lang="en-US" dirty="0"/>
              <a:t>Guessing or cracking passwords</a:t>
            </a:r>
          </a:p>
          <a:p>
            <a:pPr marL="822960" lvl="1">
              <a:buFont typeface="Verdana"/>
              <a:buChar char="›"/>
              <a:defRPr/>
            </a:pPr>
            <a:r>
              <a:rPr lang="en-US" dirty="0"/>
              <a:t>Viewing or copying sensitive data</a:t>
            </a:r>
          </a:p>
          <a:p>
            <a:pPr marL="822960" lvl="1">
              <a:buFont typeface="Verdana"/>
              <a:buChar char="›"/>
              <a:defRPr/>
            </a:pPr>
            <a:r>
              <a:rPr lang="en-US" dirty="0"/>
              <a:t>Running a packet sniffer on a workstation to capture usernames and passwords</a:t>
            </a:r>
          </a:p>
          <a:p>
            <a:pPr marL="822960" lvl="1">
              <a:buFont typeface="Verdana"/>
              <a:buChar char="›"/>
              <a:defRPr/>
            </a:pPr>
            <a:r>
              <a:rPr lang="en-US" dirty="0"/>
              <a:t>Using an unattended, logged-in workstation without permission</a:t>
            </a:r>
          </a:p>
          <a:p>
            <a:pPr marL="448056" indent="-384048">
              <a:buFont typeface="Wingdings 2"/>
              <a:buChar char=""/>
              <a:defRPr/>
            </a:pPr>
            <a:endParaRPr 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C5D67-F705-4178-1835-0D558607E68D}"/>
              </a:ext>
            </a:extLst>
          </p:cNvPr>
          <p:cNvSpPr>
            <a:spLocks noGrp="1"/>
          </p:cNvSpPr>
          <p:nvPr>
            <p:ph type="title"/>
          </p:nvPr>
        </p:nvSpPr>
        <p:spPr/>
        <p:txBody>
          <a:bodyPr/>
          <a:lstStyle/>
          <a:p>
            <a:pPr marL="484632">
              <a:defRPr/>
            </a:pPr>
            <a:r>
              <a:rPr lang="en-US" dirty="0">
                <a:solidFill>
                  <a:schemeClr val="tx1"/>
                </a:solidFill>
              </a:rPr>
              <a:t>Incident Prevention</a:t>
            </a:r>
          </a:p>
        </p:txBody>
      </p:sp>
      <p:graphicFrame>
        <p:nvGraphicFramePr>
          <p:cNvPr id="4" name="Content Placeholder 3">
            <a:extLst>
              <a:ext uri="{FF2B5EF4-FFF2-40B4-BE49-F238E27FC236}">
                <a16:creationId xmlns:a16="http://schemas.microsoft.com/office/drawing/2014/main" id="{A04E50EB-760B-0D9D-9C7C-4EF313F6FF91}"/>
              </a:ext>
            </a:extLst>
          </p:cNvPr>
          <p:cNvGraphicFramePr>
            <a:graphicFrameLocks noGrp="1"/>
          </p:cNvGraphicFramePr>
          <p:nvPr>
            <p:ph idx="1"/>
            <p:extLst>
              <p:ext uri="{D42A27DB-BD31-4B8C-83A1-F6EECF244321}">
                <p14:modId xmlns:p14="http://schemas.microsoft.com/office/powerpoint/2010/main" val="1047897854"/>
              </p:ext>
            </p:extLst>
          </p:nvPr>
        </p:nvGraphicFramePr>
        <p:xfrm>
          <a:off x="1066800" y="2103438"/>
          <a:ext cx="10058400" cy="3849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4DEA5-7B7E-3600-886A-67A47434E0C3}"/>
              </a:ext>
            </a:extLst>
          </p:cNvPr>
          <p:cNvSpPr>
            <a:spLocks noGrp="1"/>
          </p:cNvSpPr>
          <p:nvPr>
            <p:ph type="title"/>
          </p:nvPr>
        </p:nvSpPr>
        <p:spPr/>
        <p:txBody>
          <a:bodyPr/>
          <a:lstStyle/>
          <a:p>
            <a:pPr marL="484632">
              <a:defRPr/>
            </a:pPr>
            <a:r>
              <a:rPr lang="en-US" dirty="0">
                <a:solidFill>
                  <a:schemeClr val="tx1"/>
                </a:solidFill>
              </a:rPr>
              <a:t>Detection and Analysis</a:t>
            </a:r>
          </a:p>
        </p:txBody>
      </p:sp>
      <p:sp>
        <p:nvSpPr>
          <p:cNvPr id="31747" name="Content Placeholder 2">
            <a:extLst>
              <a:ext uri="{FF2B5EF4-FFF2-40B4-BE49-F238E27FC236}">
                <a16:creationId xmlns:a16="http://schemas.microsoft.com/office/drawing/2014/main" id="{1BAD38E7-7E66-B2D6-C37C-7152A9884FFB}"/>
              </a:ext>
            </a:extLst>
          </p:cNvPr>
          <p:cNvSpPr>
            <a:spLocks noGrp="1"/>
          </p:cNvSpPr>
          <p:nvPr>
            <p:ph idx="1"/>
          </p:nvPr>
        </p:nvSpPr>
        <p:spPr/>
        <p:txBody>
          <a:bodyPr/>
          <a:lstStyle/>
          <a:p>
            <a:r>
              <a:rPr lang="en-US" altLang="en-US"/>
              <a:t>Precursors:</a:t>
            </a:r>
          </a:p>
          <a:p>
            <a:pPr lvl="1"/>
            <a:r>
              <a:rPr lang="en-US" altLang="en-US"/>
              <a:t>Users report possible social engineering attacks</a:t>
            </a:r>
          </a:p>
          <a:p>
            <a:pPr lvl="2"/>
            <a:r>
              <a:rPr lang="en-US" altLang="en-US"/>
              <a:t>Response: Give advice to all users on how to handle social engineering attempts</a:t>
            </a:r>
          </a:p>
          <a:p>
            <a:pPr lvl="1"/>
            <a:r>
              <a:rPr lang="en-US" altLang="en-US"/>
              <a:t>A person or system may observe a failed physical access attempt</a:t>
            </a:r>
          </a:p>
          <a:p>
            <a:pPr lvl="2"/>
            <a:r>
              <a:rPr lang="en-US" altLang="en-US"/>
              <a:t>Response: Detain the person. Strengthen physical and computer security controls if necessary</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557F9-5C97-C8C8-EC93-8D669DA21A8A}"/>
              </a:ext>
            </a:extLst>
          </p:cNvPr>
          <p:cNvSpPr>
            <a:spLocks noGrp="1"/>
          </p:cNvSpPr>
          <p:nvPr>
            <p:ph type="title"/>
          </p:nvPr>
        </p:nvSpPr>
        <p:spPr/>
        <p:txBody>
          <a:bodyPr/>
          <a:lstStyle/>
          <a:p>
            <a:pPr marL="484632">
              <a:defRPr/>
            </a:pPr>
            <a:r>
              <a:rPr lang="en-US" dirty="0">
                <a:solidFill>
                  <a:schemeClr val="tx1"/>
                </a:solidFill>
              </a:rPr>
              <a:t>Detection and Analysis (II)</a:t>
            </a:r>
          </a:p>
        </p:txBody>
      </p:sp>
      <p:graphicFrame>
        <p:nvGraphicFramePr>
          <p:cNvPr id="4" name="Content Placeholder 3">
            <a:extLst>
              <a:ext uri="{FF2B5EF4-FFF2-40B4-BE49-F238E27FC236}">
                <a16:creationId xmlns:a16="http://schemas.microsoft.com/office/drawing/2014/main" id="{BB8650B6-3E5E-8FC6-2CE5-C3D87118827B}"/>
              </a:ext>
            </a:extLst>
          </p:cNvPr>
          <p:cNvGraphicFramePr>
            <a:graphicFrameLocks noGrp="1"/>
          </p:cNvGraphicFramePr>
          <p:nvPr>
            <p:ph idx="1"/>
            <p:extLst>
              <p:ext uri="{D42A27DB-BD31-4B8C-83A1-F6EECF244321}">
                <p14:modId xmlns:p14="http://schemas.microsoft.com/office/powerpoint/2010/main" val="1932677215"/>
              </p:ext>
            </p:extLst>
          </p:nvPr>
        </p:nvGraphicFramePr>
        <p:xfrm>
          <a:off x="1066800" y="2103438"/>
          <a:ext cx="10058400" cy="38496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FFBD7-3B4F-A240-37D0-DEC27EBE6F3B}"/>
              </a:ext>
            </a:extLst>
          </p:cNvPr>
          <p:cNvSpPr>
            <a:spLocks noGrp="1"/>
          </p:cNvSpPr>
          <p:nvPr>
            <p:ph type="title"/>
          </p:nvPr>
        </p:nvSpPr>
        <p:spPr/>
        <p:txBody>
          <a:bodyPr/>
          <a:lstStyle/>
          <a:p>
            <a:pPr marL="484632">
              <a:defRPr/>
            </a:pPr>
            <a:r>
              <a:rPr lang="en-US" dirty="0">
                <a:solidFill>
                  <a:schemeClr val="tx1"/>
                </a:solidFill>
              </a:rPr>
              <a:t>Containment Strategy</a:t>
            </a:r>
          </a:p>
        </p:txBody>
      </p:sp>
      <p:sp>
        <p:nvSpPr>
          <p:cNvPr id="3" name="Content Placeholder 2">
            <a:extLst>
              <a:ext uri="{FF2B5EF4-FFF2-40B4-BE49-F238E27FC236}">
                <a16:creationId xmlns:a16="http://schemas.microsoft.com/office/drawing/2014/main" id="{41185395-A581-D456-FFBF-A2528896C9E5}"/>
              </a:ext>
            </a:extLst>
          </p:cNvPr>
          <p:cNvSpPr>
            <a:spLocks noGrp="1"/>
          </p:cNvSpPr>
          <p:nvPr>
            <p:ph idx="1"/>
          </p:nvPr>
        </p:nvSpPr>
        <p:spPr/>
        <p:txBody>
          <a:bodyPr>
            <a:normAutofit/>
          </a:bodyPr>
          <a:lstStyle/>
          <a:p>
            <a:pPr marL="448056" indent="-384048">
              <a:buFont typeface="Wingdings 2"/>
              <a:buChar char=""/>
              <a:defRPr/>
            </a:pPr>
            <a:r>
              <a:rPr lang="en-US" dirty="0"/>
              <a:t>Isolate the affected systems</a:t>
            </a:r>
          </a:p>
          <a:p>
            <a:pPr marL="822960" lvl="1">
              <a:buFont typeface="Verdana"/>
              <a:buChar char="›"/>
              <a:defRPr/>
            </a:pPr>
            <a:r>
              <a:rPr lang="en-US" dirty="0"/>
              <a:t>Perform port scans for backdoors</a:t>
            </a:r>
          </a:p>
          <a:p>
            <a:pPr marL="448056" indent="-384048">
              <a:buFont typeface="Wingdings 2"/>
              <a:buChar char=""/>
              <a:defRPr/>
            </a:pPr>
            <a:r>
              <a:rPr lang="en-US" dirty="0"/>
              <a:t>Disable the affected service</a:t>
            </a:r>
          </a:p>
          <a:p>
            <a:pPr marL="448056" indent="-384048">
              <a:buFont typeface="Wingdings 2"/>
              <a:buChar char=""/>
              <a:defRPr/>
            </a:pPr>
            <a:r>
              <a:rPr lang="en-US" dirty="0"/>
              <a:t>Eliminate the attacker’s route into the environment</a:t>
            </a:r>
          </a:p>
          <a:p>
            <a:pPr marL="448056" indent="-384048">
              <a:buFont typeface="Wingdings 2"/>
              <a:buChar char=""/>
              <a:defRPr/>
            </a:pPr>
            <a:r>
              <a:rPr lang="en-US" dirty="0"/>
              <a:t>Disable user accounts that may have been compromised</a:t>
            </a:r>
          </a:p>
          <a:p>
            <a:pPr marL="448056" indent="-384048">
              <a:buFont typeface="Wingdings 2"/>
              <a:buChar char=""/>
              <a:defRPr/>
            </a:pPr>
            <a:r>
              <a:rPr lang="en-US" dirty="0"/>
              <a:t>Enhance physical security measures</a:t>
            </a:r>
          </a:p>
          <a:p>
            <a:pPr marL="448056" indent="-384048">
              <a:buFont typeface="Wingdings 2"/>
              <a:buChar char=""/>
              <a:defRPr/>
            </a:pPr>
            <a:r>
              <a:rPr lang="en-US" dirty="0"/>
              <a:t>When unauthorized access is suspected, make a full image backup of the system</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41D57-1F05-00CD-492C-6B28F7FDBA0F}"/>
              </a:ext>
            </a:extLst>
          </p:cNvPr>
          <p:cNvSpPr>
            <a:spLocks noGrp="1"/>
          </p:cNvSpPr>
          <p:nvPr>
            <p:ph type="title"/>
          </p:nvPr>
        </p:nvSpPr>
        <p:spPr/>
        <p:txBody>
          <a:bodyPr>
            <a:normAutofit fontScale="90000"/>
          </a:bodyPr>
          <a:lstStyle/>
          <a:p>
            <a:pPr marL="484632">
              <a:defRPr/>
            </a:pPr>
            <a:r>
              <a:rPr lang="en-US" dirty="0">
                <a:solidFill>
                  <a:schemeClr val="tx1"/>
                </a:solidFill>
              </a:rPr>
              <a:t>Handling Multiple Component Incidents</a:t>
            </a:r>
          </a:p>
        </p:txBody>
      </p:sp>
      <p:sp>
        <p:nvSpPr>
          <p:cNvPr id="3" name="Content Placeholder 2">
            <a:extLst>
              <a:ext uri="{FF2B5EF4-FFF2-40B4-BE49-F238E27FC236}">
                <a16:creationId xmlns:a16="http://schemas.microsoft.com/office/drawing/2014/main" id="{9FCA4629-074E-83BB-E654-0F9E924620F0}"/>
              </a:ext>
            </a:extLst>
          </p:cNvPr>
          <p:cNvSpPr>
            <a:spLocks noGrp="1"/>
          </p:cNvSpPr>
          <p:nvPr>
            <p:ph idx="1"/>
          </p:nvPr>
        </p:nvSpPr>
        <p:spPr/>
        <p:txBody>
          <a:bodyPr>
            <a:normAutofit/>
          </a:bodyPr>
          <a:lstStyle/>
          <a:p>
            <a:pPr marL="448056" indent="-384048">
              <a:buFont typeface="Wingdings 2"/>
              <a:buChar char=""/>
              <a:defRPr/>
            </a:pPr>
            <a:r>
              <a:rPr lang="en-US" dirty="0"/>
              <a:t>A multiple component incident is a single incident that encompasses two or more incidents</a:t>
            </a:r>
          </a:p>
          <a:p>
            <a:pPr marL="448056" indent="-384048">
              <a:buFont typeface="Wingdings 2"/>
              <a:buChar char=""/>
              <a:defRPr/>
            </a:pPr>
            <a:r>
              <a:rPr lang="en-US" dirty="0"/>
              <a:t>Example:</a:t>
            </a:r>
          </a:p>
          <a:p>
            <a:pPr marL="822960" lvl="1">
              <a:buFont typeface="Verdana"/>
              <a:buChar char="›"/>
              <a:defRPr/>
            </a:pPr>
            <a:r>
              <a:rPr lang="en-US" dirty="0"/>
              <a:t>Malicious code spread through email compromises an internal workstation</a:t>
            </a:r>
          </a:p>
          <a:p>
            <a:pPr marL="822960" lvl="1">
              <a:buFont typeface="Verdana"/>
              <a:buChar char="›"/>
              <a:defRPr/>
            </a:pPr>
            <a:r>
              <a:rPr lang="en-US" dirty="0"/>
              <a:t>An attacker uses the infected workstation to compromise additional workstations and servers</a:t>
            </a:r>
          </a:p>
          <a:p>
            <a:pPr marL="822960" lvl="1">
              <a:buFont typeface="Verdana"/>
              <a:buChar char="›"/>
              <a:defRPr/>
            </a:pPr>
            <a:r>
              <a:rPr lang="en-US" dirty="0"/>
              <a:t>An attacker uses one of the compromised hosts to launch a </a:t>
            </a:r>
            <a:r>
              <a:rPr lang="en-US" dirty="0" err="1"/>
              <a:t>DDoS</a:t>
            </a:r>
            <a:r>
              <a:rPr lang="en-US" dirty="0"/>
              <a:t> attack against another organization</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2" name="Text Box 1028">
            <a:extLst>
              <a:ext uri="{FF2B5EF4-FFF2-40B4-BE49-F238E27FC236}">
                <a16:creationId xmlns:a16="http://schemas.microsoft.com/office/drawing/2014/main" id="{46B9FA7B-57ED-D127-F458-348A8834744B}"/>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83973" name="Rectangle 1029">
            <a:extLst>
              <a:ext uri="{FF2B5EF4-FFF2-40B4-BE49-F238E27FC236}">
                <a16:creationId xmlns:a16="http://schemas.microsoft.com/office/drawing/2014/main" id="{A96C21CC-AD2A-9E9C-30E6-85CCCAC4291F}"/>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Policy?</a:t>
            </a:r>
          </a:p>
        </p:txBody>
      </p:sp>
      <p:sp>
        <p:nvSpPr>
          <p:cNvPr id="2" name="Content Placeholder 1">
            <a:extLst>
              <a:ext uri="{FF2B5EF4-FFF2-40B4-BE49-F238E27FC236}">
                <a16:creationId xmlns:a16="http://schemas.microsoft.com/office/drawing/2014/main" id="{FC686B72-DD32-669A-2A67-F63F66BE163A}"/>
              </a:ext>
            </a:extLst>
          </p:cNvPr>
          <p:cNvSpPr>
            <a:spLocks noGrp="1"/>
          </p:cNvSpPr>
          <p:nvPr>
            <p:ph idx="1"/>
          </p:nvPr>
        </p:nvSpPr>
        <p:spPr/>
        <p:txBody>
          <a:bodyPr>
            <a:normAutofit/>
          </a:bodyPr>
          <a:lstStyle/>
          <a:p>
            <a:r>
              <a:rPr lang="en-US" sz="1800" dirty="0"/>
              <a:t>Much of Incident Response will depend on your Security Policy.</a:t>
            </a:r>
          </a:p>
          <a:p>
            <a:r>
              <a:rPr lang="en-US" sz="1800" dirty="0"/>
              <a:t>Don’t have one?  Better get one.  CYA (Cover Your Access)</a:t>
            </a:r>
          </a:p>
          <a:p>
            <a:r>
              <a:rPr lang="en-US" sz="1800" dirty="0"/>
              <a:t>Acceptable Use.</a:t>
            </a:r>
          </a:p>
          <a:p>
            <a:pPr lvl="1"/>
            <a:r>
              <a:rPr lang="en-US" sz="1800" dirty="0"/>
              <a:t>Games.</a:t>
            </a:r>
          </a:p>
          <a:p>
            <a:pPr lvl="1"/>
            <a:r>
              <a:rPr lang="en-US" sz="1800" dirty="0"/>
              <a:t>Streaming services.</a:t>
            </a:r>
          </a:p>
          <a:p>
            <a:pPr lvl="1"/>
            <a:r>
              <a:rPr lang="en-US" sz="1800" dirty="0"/>
              <a:t>Email.</a:t>
            </a:r>
          </a:p>
          <a:p>
            <a:pPr lvl="1"/>
            <a:r>
              <a:rPr lang="en-US" sz="1800" dirty="0"/>
              <a:t>Personal software.</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20" name="Text Box 4">
            <a:extLst>
              <a:ext uri="{FF2B5EF4-FFF2-40B4-BE49-F238E27FC236}">
                <a16:creationId xmlns:a16="http://schemas.microsoft.com/office/drawing/2014/main" id="{E170B53D-6D7E-4528-FC09-6D1699DEA4AE}"/>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86021" name="Rectangle 5">
            <a:extLst>
              <a:ext uri="{FF2B5EF4-FFF2-40B4-BE49-F238E27FC236}">
                <a16:creationId xmlns:a16="http://schemas.microsoft.com/office/drawing/2014/main" id="{FB0C2F1E-BC8C-466F-2345-B419244CC489}"/>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Policy?</a:t>
            </a:r>
          </a:p>
        </p:txBody>
      </p:sp>
      <p:sp>
        <p:nvSpPr>
          <p:cNvPr id="2" name="Content Placeholder 1">
            <a:extLst>
              <a:ext uri="{FF2B5EF4-FFF2-40B4-BE49-F238E27FC236}">
                <a16:creationId xmlns:a16="http://schemas.microsoft.com/office/drawing/2014/main" id="{20F66C1D-49C7-421E-E3D1-25F2AC745C33}"/>
              </a:ext>
            </a:extLst>
          </p:cNvPr>
          <p:cNvSpPr>
            <a:spLocks noGrp="1"/>
          </p:cNvSpPr>
          <p:nvPr>
            <p:ph idx="1"/>
          </p:nvPr>
        </p:nvSpPr>
        <p:spPr/>
        <p:txBody>
          <a:bodyPr>
            <a:normAutofit/>
          </a:bodyPr>
          <a:lstStyle/>
          <a:p>
            <a:r>
              <a:rPr lang="en-US" sz="1800" dirty="0"/>
              <a:t>Much of Incident Response will depend on your Security Policy.</a:t>
            </a:r>
          </a:p>
          <a:p>
            <a:r>
              <a:rPr lang="en-US" sz="1800" dirty="0"/>
              <a:t>Don’t have one?  Better get one.  CYA (Cover Your Access)</a:t>
            </a:r>
          </a:p>
          <a:p>
            <a:r>
              <a:rPr lang="en-US" sz="1800" dirty="0"/>
              <a:t>Acceptable Use.</a:t>
            </a:r>
          </a:p>
          <a:p>
            <a:r>
              <a:rPr lang="en-US" sz="1800" dirty="0"/>
              <a:t>Monitoring.</a:t>
            </a:r>
          </a:p>
          <a:p>
            <a:pPr lvl="1"/>
            <a:r>
              <a:rPr lang="en-US" sz="1800" dirty="0"/>
              <a:t>Specify daily monitoring for troubleshooting.</a:t>
            </a:r>
          </a:p>
          <a:p>
            <a:pPr lvl="1"/>
            <a:r>
              <a:rPr lang="en-US" sz="1800" dirty="0"/>
              <a:t>Specify ALL traffic WILL be monitored.</a:t>
            </a:r>
          </a:p>
          <a:p>
            <a:pPr lvl="1"/>
            <a:r>
              <a:rPr lang="en-US" sz="1800" dirty="0"/>
              <a:t>Do not allow legal opening for invasion of privacy.  For legal purpose “business devices for business purposes” is safer, less practical. </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6" name="Text Box 4">
            <a:extLst>
              <a:ext uri="{FF2B5EF4-FFF2-40B4-BE49-F238E27FC236}">
                <a16:creationId xmlns:a16="http://schemas.microsoft.com/office/drawing/2014/main" id="{F47C51CB-B63B-D77F-5EBB-2699A79AC918}"/>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79877" name="Rectangle 5">
            <a:extLst>
              <a:ext uri="{FF2B5EF4-FFF2-40B4-BE49-F238E27FC236}">
                <a16:creationId xmlns:a16="http://schemas.microsoft.com/office/drawing/2014/main" id="{FF292C6E-5703-80E9-9FB2-832BC77BF151}"/>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Policy?</a:t>
            </a:r>
          </a:p>
        </p:txBody>
      </p:sp>
      <p:sp>
        <p:nvSpPr>
          <p:cNvPr id="2" name="Content Placeholder 1">
            <a:extLst>
              <a:ext uri="{FF2B5EF4-FFF2-40B4-BE49-F238E27FC236}">
                <a16:creationId xmlns:a16="http://schemas.microsoft.com/office/drawing/2014/main" id="{75B1B9E6-6AE7-FBF8-94C9-71318DF9BD3C}"/>
              </a:ext>
            </a:extLst>
          </p:cNvPr>
          <p:cNvSpPr>
            <a:spLocks noGrp="1"/>
          </p:cNvSpPr>
          <p:nvPr>
            <p:ph idx="1"/>
          </p:nvPr>
        </p:nvSpPr>
        <p:spPr/>
        <p:txBody>
          <a:bodyPr/>
          <a:lstStyle/>
          <a:p>
            <a:r>
              <a:rPr lang="en-US" sz="1800" dirty="0"/>
              <a:t>Current Point Of Contact List.</a:t>
            </a:r>
          </a:p>
          <a:p>
            <a:pPr lvl="1"/>
            <a:r>
              <a:rPr lang="en-US" sz="1800" dirty="0"/>
              <a:t>Primary number for 24 hour emergency.</a:t>
            </a:r>
          </a:p>
          <a:p>
            <a:pPr lvl="1"/>
            <a:r>
              <a:rPr lang="en-US" sz="1800" dirty="0"/>
              <a:t>Email and desk numbers for Security staff.</a:t>
            </a:r>
          </a:p>
          <a:p>
            <a:pPr lvl="1"/>
            <a:r>
              <a:rPr lang="en-US" sz="1800" dirty="0"/>
              <a:t>Designed to give all personnel the minimal needed information to respond to an incident or to ask a question.</a:t>
            </a:r>
            <a:r>
              <a:rPr lang="en-US" dirty="0"/>
              <a:t>	</a:t>
            </a: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6" name="Text Box 4">
            <a:extLst>
              <a:ext uri="{FF2B5EF4-FFF2-40B4-BE49-F238E27FC236}">
                <a16:creationId xmlns:a16="http://schemas.microsoft.com/office/drawing/2014/main" id="{8E91F0BD-AC43-3858-5C28-3D38AB6BC52E}"/>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49157" name="Rectangle 5">
            <a:extLst>
              <a:ext uri="{FF2B5EF4-FFF2-40B4-BE49-F238E27FC236}">
                <a16:creationId xmlns:a16="http://schemas.microsoft.com/office/drawing/2014/main" id="{D755AE92-79E7-2DE2-BAB5-5398CD5A9DF9}"/>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Incident Examples:</a:t>
            </a:r>
          </a:p>
        </p:txBody>
      </p:sp>
      <p:sp>
        <p:nvSpPr>
          <p:cNvPr id="2" name="Content Placeholder 1">
            <a:extLst>
              <a:ext uri="{FF2B5EF4-FFF2-40B4-BE49-F238E27FC236}">
                <a16:creationId xmlns:a16="http://schemas.microsoft.com/office/drawing/2014/main" id="{A6D6A4A2-12A7-7C04-541D-38BEF3457CA2}"/>
              </a:ext>
            </a:extLst>
          </p:cNvPr>
          <p:cNvSpPr>
            <a:spLocks noGrp="1"/>
          </p:cNvSpPr>
          <p:nvPr>
            <p:ph idx="1"/>
          </p:nvPr>
        </p:nvSpPr>
        <p:spPr/>
        <p:txBody>
          <a:bodyPr>
            <a:normAutofit/>
          </a:bodyPr>
          <a:lstStyle/>
          <a:p>
            <a:r>
              <a:rPr lang="en-US" sz="1800" dirty="0"/>
              <a:t>Malicious code.</a:t>
            </a:r>
          </a:p>
          <a:p>
            <a:r>
              <a:rPr lang="en-US" sz="1800" dirty="0"/>
              <a:t>Unauthorized Access.</a:t>
            </a:r>
          </a:p>
          <a:p>
            <a:r>
              <a:rPr lang="en-US" sz="1800" dirty="0"/>
              <a:t>Unauthorized Utilization of Services.</a:t>
            </a:r>
          </a:p>
          <a:p>
            <a:pPr lvl="1"/>
            <a:r>
              <a:rPr lang="en-US" sz="1800" dirty="0"/>
              <a:t>Use of corporate equipment for personal gain.  (Home business, stocks, </a:t>
            </a:r>
            <a:r>
              <a:rPr lang="en-US" sz="1800" dirty="0" err="1"/>
              <a:t>etc</a:t>
            </a:r>
            <a:r>
              <a:rPr lang="en-US" sz="1800" dirty="0"/>
              <a:t>…)</a:t>
            </a:r>
          </a:p>
          <a:p>
            <a:pPr lvl="1"/>
            <a:r>
              <a:rPr lang="en-US" sz="1800" dirty="0"/>
              <a:t>Personal devices on network.</a:t>
            </a:r>
          </a:p>
          <a:p>
            <a:pPr lvl="1"/>
            <a:r>
              <a:rPr lang="en-US" sz="1800" dirty="0"/>
              <a:t>Much of this depends on Policy.</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8" name="Text Box 1028">
            <a:extLst>
              <a:ext uri="{FF2B5EF4-FFF2-40B4-BE49-F238E27FC236}">
                <a16:creationId xmlns:a16="http://schemas.microsoft.com/office/drawing/2014/main" id="{940C4B9A-9825-1CA1-8C9A-E0383F09DDE5}"/>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88069" name="Rectangle 1029">
            <a:extLst>
              <a:ext uri="{FF2B5EF4-FFF2-40B4-BE49-F238E27FC236}">
                <a16:creationId xmlns:a16="http://schemas.microsoft.com/office/drawing/2014/main" id="{6809060C-7F40-F25F-2D17-7BB02973196E}"/>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Policy?</a:t>
            </a:r>
          </a:p>
        </p:txBody>
      </p:sp>
      <p:sp>
        <p:nvSpPr>
          <p:cNvPr id="2" name="Content Placeholder 1">
            <a:extLst>
              <a:ext uri="{FF2B5EF4-FFF2-40B4-BE49-F238E27FC236}">
                <a16:creationId xmlns:a16="http://schemas.microsoft.com/office/drawing/2014/main" id="{4FC501D9-1E93-E96B-127B-560D13F8C641}"/>
              </a:ext>
            </a:extLst>
          </p:cNvPr>
          <p:cNvSpPr>
            <a:spLocks noGrp="1"/>
          </p:cNvSpPr>
          <p:nvPr>
            <p:ph idx="1"/>
          </p:nvPr>
        </p:nvSpPr>
        <p:spPr/>
        <p:txBody>
          <a:bodyPr/>
          <a:lstStyle/>
          <a:p>
            <a:r>
              <a:rPr lang="en-US" sz="1800" dirty="0"/>
              <a:t>Current Point Of Contact List.</a:t>
            </a:r>
          </a:p>
          <a:p>
            <a:r>
              <a:rPr lang="en-US" sz="1800" dirty="0"/>
              <a:t>User Responsibilities.</a:t>
            </a:r>
          </a:p>
          <a:p>
            <a:pPr lvl="1"/>
            <a:r>
              <a:rPr lang="en-US" sz="1800" dirty="0"/>
              <a:t>Acceptable use.</a:t>
            </a:r>
          </a:p>
          <a:p>
            <a:pPr lvl="1"/>
            <a:r>
              <a:rPr lang="en-US" sz="1800" dirty="0"/>
              <a:t>Software installation.</a:t>
            </a:r>
          </a:p>
          <a:p>
            <a:pPr lvl="1"/>
            <a:r>
              <a:rPr lang="en-US" sz="1800" dirty="0"/>
              <a:t>Security reporting.</a:t>
            </a:r>
          </a:p>
          <a:p>
            <a:pPr lvl="1"/>
            <a:r>
              <a:rPr lang="en-US" sz="1800" dirty="0"/>
              <a:t>Be aware (weakest link theory is in full effect for security).</a:t>
            </a:r>
          </a:p>
          <a:p>
            <a:endParaRPr 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6" name="Text Box 4">
            <a:extLst>
              <a:ext uri="{FF2B5EF4-FFF2-40B4-BE49-F238E27FC236}">
                <a16:creationId xmlns:a16="http://schemas.microsoft.com/office/drawing/2014/main" id="{C5B2596D-296E-10E0-969F-9398B5D39FEF}"/>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90117" name="Rectangle 5">
            <a:extLst>
              <a:ext uri="{FF2B5EF4-FFF2-40B4-BE49-F238E27FC236}">
                <a16:creationId xmlns:a16="http://schemas.microsoft.com/office/drawing/2014/main" id="{3155510F-9D66-E7BF-9C8A-46220A7642E6}"/>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Policy?</a:t>
            </a:r>
          </a:p>
        </p:txBody>
      </p:sp>
      <p:sp>
        <p:nvSpPr>
          <p:cNvPr id="2" name="Content Placeholder 1">
            <a:extLst>
              <a:ext uri="{FF2B5EF4-FFF2-40B4-BE49-F238E27FC236}">
                <a16:creationId xmlns:a16="http://schemas.microsoft.com/office/drawing/2014/main" id="{26428A93-FADA-9CC6-350C-4DE5186FB122}"/>
              </a:ext>
            </a:extLst>
          </p:cNvPr>
          <p:cNvSpPr>
            <a:spLocks noGrp="1"/>
          </p:cNvSpPr>
          <p:nvPr>
            <p:ph idx="1"/>
          </p:nvPr>
        </p:nvSpPr>
        <p:spPr/>
        <p:txBody>
          <a:bodyPr>
            <a:normAutofit/>
          </a:bodyPr>
          <a:lstStyle/>
          <a:p>
            <a:r>
              <a:rPr lang="en-US" sz="1800" dirty="0"/>
              <a:t>Current Point Of Contact List.</a:t>
            </a:r>
          </a:p>
          <a:p>
            <a:r>
              <a:rPr lang="en-US" sz="1800" dirty="0"/>
              <a:t>User Responsibilities.</a:t>
            </a:r>
          </a:p>
          <a:p>
            <a:r>
              <a:rPr lang="en-US" sz="1800" dirty="0"/>
              <a:t>Technician/System Administrator Responsibilities.</a:t>
            </a:r>
          </a:p>
          <a:p>
            <a:pPr lvl="1"/>
            <a:r>
              <a:rPr lang="en-US" sz="1800" dirty="0"/>
              <a:t>Follow all user responsibilities.</a:t>
            </a:r>
          </a:p>
          <a:p>
            <a:pPr lvl="1"/>
            <a:r>
              <a:rPr lang="en-US" sz="1800" dirty="0"/>
              <a:t>Lead by example when ever possible.</a:t>
            </a:r>
          </a:p>
          <a:p>
            <a:pPr lvl="1"/>
            <a:r>
              <a:rPr lang="en-US" sz="1800" dirty="0"/>
              <a:t>Report any potential violations to Security.</a:t>
            </a:r>
          </a:p>
          <a:p>
            <a:pPr lvl="1"/>
            <a:r>
              <a:rPr lang="en-US" sz="1800" dirty="0"/>
              <a:t>Assist security in matters regarding their area of expertise.</a:t>
            </a:r>
          </a:p>
          <a:p>
            <a:pPr lvl="1"/>
            <a:r>
              <a:rPr lang="en-US" sz="1800" dirty="0"/>
              <a:t>Keep investigations highly confidential.</a:t>
            </a:r>
          </a:p>
          <a:p>
            <a:pPr lvl="1"/>
            <a:r>
              <a:rPr lang="en-US" sz="1800" dirty="0"/>
              <a:t>Monitor and archive all logs.</a:t>
            </a:r>
          </a:p>
          <a:p>
            <a:pPr lvl="1"/>
            <a:r>
              <a:rPr lang="en-US" sz="1800" dirty="0"/>
              <a:t>Be aware (technical expertise is only of value if used).</a:t>
            </a:r>
          </a:p>
          <a:p>
            <a:endParaRPr lang="en-US"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4" name="Text Box 4">
            <a:extLst>
              <a:ext uri="{FF2B5EF4-FFF2-40B4-BE49-F238E27FC236}">
                <a16:creationId xmlns:a16="http://schemas.microsoft.com/office/drawing/2014/main" id="{5F43FB07-C96B-FD55-CD6C-ED474CB635D4}"/>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02405" name="Rectangle 5">
            <a:extLst>
              <a:ext uri="{FF2B5EF4-FFF2-40B4-BE49-F238E27FC236}">
                <a16:creationId xmlns:a16="http://schemas.microsoft.com/office/drawing/2014/main" id="{3E9F4A87-9FAA-2E0A-32B1-5C85E747800C}"/>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Two Scenarios</a:t>
            </a:r>
          </a:p>
        </p:txBody>
      </p:sp>
      <p:sp>
        <p:nvSpPr>
          <p:cNvPr id="2" name="Content Placeholder 1">
            <a:extLst>
              <a:ext uri="{FF2B5EF4-FFF2-40B4-BE49-F238E27FC236}">
                <a16:creationId xmlns:a16="http://schemas.microsoft.com/office/drawing/2014/main" id="{830DBE99-2B50-407E-66B8-823C56FF3965}"/>
              </a:ext>
            </a:extLst>
          </p:cNvPr>
          <p:cNvSpPr>
            <a:spLocks noGrp="1"/>
          </p:cNvSpPr>
          <p:nvPr>
            <p:ph idx="1"/>
          </p:nvPr>
        </p:nvSpPr>
        <p:spPr/>
        <p:txBody>
          <a:bodyPr/>
          <a:lstStyle/>
          <a:p>
            <a:r>
              <a:rPr lang="en-US" dirty="0"/>
              <a:t>A TTX or TTE – A tabletop exercise is a walkthrough of an incident without actually affecting anything or triggering workflows. Basically, you sit around with stakeholders and participants and talk through an incident. Here are two scenarios to walk through TTX style.</a:t>
            </a:r>
          </a:p>
          <a:p>
            <a:endParaRPr lang="en-US"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8" name="Text Box 4">
            <a:extLst>
              <a:ext uri="{FF2B5EF4-FFF2-40B4-BE49-F238E27FC236}">
                <a16:creationId xmlns:a16="http://schemas.microsoft.com/office/drawing/2014/main" id="{3AE70597-F230-0D62-3887-242944266606}"/>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08549" name="Rectangle 5">
            <a:extLst>
              <a:ext uri="{FF2B5EF4-FFF2-40B4-BE49-F238E27FC236}">
                <a16:creationId xmlns:a16="http://schemas.microsoft.com/office/drawing/2014/main" id="{B8F16FE0-789A-5F3F-A1FB-D30CC6E78078}"/>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46B8C034-6D40-03DD-F07A-287368486755}"/>
              </a:ext>
            </a:extLst>
          </p:cNvPr>
          <p:cNvSpPr>
            <a:spLocks noGrp="1"/>
          </p:cNvSpPr>
          <p:nvPr>
            <p:ph idx="1"/>
          </p:nvPr>
        </p:nvSpPr>
        <p:spPr/>
        <p:txBody>
          <a:bodyPr/>
          <a:lstStyle/>
          <a:p>
            <a:r>
              <a:rPr lang="en-US" sz="1800" dirty="0"/>
              <a:t>Time: 2013</a:t>
            </a:r>
          </a:p>
          <a:p>
            <a:r>
              <a:rPr lang="en-US" sz="1800" dirty="0"/>
              <a:t>A V.P. is giving a party at home.  Decides to show off new web page.</a:t>
            </a:r>
          </a:p>
          <a:p>
            <a:r>
              <a:rPr lang="en-US" sz="1800" dirty="0"/>
              <a:t>While viewing corporate leadership page V.P. notices certain pictures of persons (including V.P.) and bio information have been modified to be less than favorable.</a:t>
            </a:r>
          </a:p>
          <a:p>
            <a:endParaRPr lang="en-US"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6" name="Text Box 4">
            <a:extLst>
              <a:ext uri="{FF2B5EF4-FFF2-40B4-BE49-F238E27FC236}">
                <a16:creationId xmlns:a16="http://schemas.microsoft.com/office/drawing/2014/main" id="{F2572765-40F7-805B-7677-AD2EB6EB3085}"/>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10597" name="Rectangle 5">
            <a:extLst>
              <a:ext uri="{FF2B5EF4-FFF2-40B4-BE49-F238E27FC236}">
                <a16:creationId xmlns:a16="http://schemas.microsoft.com/office/drawing/2014/main" id="{199FCADC-34EC-A690-3EEC-C4507BA2D18E}"/>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8E3ED872-F177-044E-53D8-E75A2FE130C6}"/>
              </a:ext>
            </a:extLst>
          </p:cNvPr>
          <p:cNvSpPr>
            <a:spLocks noGrp="1"/>
          </p:cNvSpPr>
          <p:nvPr>
            <p:ph idx="1"/>
          </p:nvPr>
        </p:nvSpPr>
        <p:spPr/>
        <p:txBody>
          <a:bodyPr/>
          <a:lstStyle/>
          <a:p>
            <a:r>
              <a:rPr lang="en-US" sz="1800" dirty="0"/>
              <a:t>Time: 2015</a:t>
            </a:r>
          </a:p>
          <a:p>
            <a:r>
              <a:rPr lang="en-US" sz="1800" dirty="0"/>
              <a:t>Having just read and signed off on the current Security Policy earlier that week. V.P. remembers that personnel can contact the helpdesk 24 hours a day for reporting problems.</a:t>
            </a:r>
          </a:p>
          <a:p>
            <a:r>
              <a:rPr lang="en-US" sz="1800" dirty="0"/>
              <a:t>Phoning the Helpdesk he reports the problem and expresses an intense desire to have the situation resolved as soon as possible.</a:t>
            </a:r>
          </a:p>
          <a:p>
            <a:r>
              <a:rPr lang="en-US" sz="1800" dirty="0"/>
              <a:t>After logging all information, the Helpdesk assures the V.P. resolution shall be swift.</a:t>
            </a:r>
          </a:p>
          <a:p>
            <a:endParaRPr lang="en-US"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4" name="Text Box 4">
            <a:extLst>
              <a:ext uri="{FF2B5EF4-FFF2-40B4-BE49-F238E27FC236}">
                <a16:creationId xmlns:a16="http://schemas.microsoft.com/office/drawing/2014/main" id="{5FC9B47D-4906-AF32-65C1-75D05B3EC592}"/>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12645" name="Rectangle 5">
            <a:extLst>
              <a:ext uri="{FF2B5EF4-FFF2-40B4-BE49-F238E27FC236}">
                <a16:creationId xmlns:a16="http://schemas.microsoft.com/office/drawing/2014/main" id="{5D3C37E5-BB93-D36F-A8EE-F423846BCDB6}"/>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F05181CA-B244-1AE2-740D-6964D752785B}"/>
              </a:ext>
            </a:extLst>
          </p:cNvPr>
          <p:cNvSpPr>
            <a:spLocks noGrp="1"/>
          </p:cNvSpPr>
          <p:nvPr>
            <p:ph idx="1"/>
          </p:nvPr>
        </p:nvSpPr>
        <p:spPr/>
        <p:txBody>
          <a:bodyPr>
            <a:normAutofit/>
          </a:bodyPr>
          <a:lstStyle/>
          <a:p>
            <a:r>
              <a:rPr lang="en-US" sz="1800" dirty="0"/>
              <a:t>Basic Information to gather:</a:t>
            </a:r>
          </a:p>
          <a:p>
            <a:pPr lvl="1"/>
            <a:r>
              <a:rPr lang="en-US" sz="1800" dirty="0"/>
              <a:t>Time and date reported (specify time zone)</a:t>
            </a:r>
          </a:p>
          <a:p>
            <a:pPr lvl="1"/>
            <a:r>
              <a:rPr lang="en-US" sz="1800" dirty="0"/>
              <a:t>Name of contact.</a:t>
            </a:r>
          </a:p>
          <a:p>
            <a:pPr lvl="1"/>
            <a:r>
              <a:rPr lang="en-US" sz="1800" dirty="0"/>
              <a:t>Phone number and/or email of contact.</a:t>
            </a:r>
          </a:p>
          <a:p>
            <a:pPr lvl="1"/>
            <a:r>
              <a:rPr lang="en-US" sz="1800" dirty="0"/>
              <a:t>System suspected to be affected.</a:t>
            </a:r>
          </a:p>
          <a:p>
            <a:pPr lvl="1"/>
            <a:r>
              <a:rPr lang="en-US" sz="1800" dirty="0"/>
              <a:t>Technical details of system if known.</a:t>
            </a:r>
          </a:p>
          <a:p>
            <a:pPr lvl="2"/>
            <a:r>
              <a:rPr lang="en-US" sz="1800" dirty="0"/>
              <a:t>IP address(es), OS, patches loaded, physical location, services running, suspected access point (vulnerability).</a:t>
            </a:r>
          </a:p>
          <a:p>
            <a:pPr lvl="1"/>
            <a:r>
              <a:rPr lang="en-US" sz="1800" dirty="0"/>
              <a:t>Time and date ‘incident’ noticed by contact.</a:t>
            </a:r>
          </a:p>
          <a:p>
            <a:pPr lvl="1"/>
            <a:r>
              <a:rPr lang="en-US" sz="1800" dirty="0"/>
              <a:t>Description of incident.</a:t>
            </a:r>
            <a:r>
              <a:rPr lang="en-US" dirty="0"/>
              <a:t>	</a:t>
            </a:r>
          </a:p>
          <a:p>
            <a:endParaRPr 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2" name="Text Box 1028">
            <a:extLst>
              <a:ext uri="{FF2B5EF4-FFF2-40B4-BE49-F238E27FC236}">
                <a16:creationId xmlns:a16="http://schemas.microsoft.com/office/drawing/2014/main" id="{ED56B616-CE0A-5146-5559-F5D69814B262}"/>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14693" name="Rectangle 1029">
            <a:extLst>
              <a:ext uri="{FF2B5EF4-FFF2-40B4-BE49-F238E27FC236}">
                <a16:creationId xmlns:a16="http://schemas.microsoft.com/office/drawing/2014/main" id="{97144802-442B-150C-CB3E-95D8E7B4ED9C}"/>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87CF8B18-15FD-F525-D9D3-8F2B35694FEC}"/>
              </a:ext>
            </a:extLst>
          </p:cNvPr>
          <p:cNvSpPr>
            <a:spLocks noGrp="1"/>
          </p:cNvSpPr>
          <p:nvPr>
            <p:ph idx="1"/>
          </p:nvPr>
        </p:nvSpPr>
        <p:spPr/>
        <p:txBody>
          <a:bodyPr/>
          <a:lstStyle/>
          <a:p>
            <a:r>
              <a:rPr lang="en-US" sz="1800" dirty="0"/>
              <a:t>Time: 2020</a:t>
            </a:r>
          </a:p>
          <a:p>
            <a:r>
              <a:rPr lang="en-US" sz="1800" dirty="0"/>
              <a:t>Helpdesk finishes entering information into log.</a:t>
            </a:r>
          </a:p>
          <a:p>
            <a:r>
              <a:rPr lang="en-US" sz="1800" dirty="0"/>
              <a:t>Helpdesk verifies that page has been modified.</a:t>
            </a:r>
          </a:p>
          <a:p>
            <a:r>
              <a:rPr lang="en-US" sz="1800" dirty="0"/>
              <a:t>Per security policy all incidents affecting the company in a ‘Public’ manner are considered Priority 1. </a:t>
            </a:r>
          </a:p>
          <a:p>
            <a:endParaRPr lang="en-US"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40" name="Text Box 4">
            <a:extLst>
              <a:ext uri="{FF2B5EF4-FFF2-40B4-BE49-F238E27FC236}">
                <a16:creationId xmlns:a16="http://schemas.microsoft.com/office/drawing/2014/main" id="{C8F7FFF0-1740-A8D2-3B30-A22D352F0552}"/>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16741" name="Rectangle 5">
            <a:extLst>
              <a:ext uri="{FF2B5EF4-FFF2-40B4-BE49-F238E27FC236}">
                <a16:creationId xmlns:a16="http://schemas.microsoft.com/office/drawing/2014/main" id="{1A7DE9A7-B035-640D-4A51-1CB69BA28CE7}"/>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E7467731-C6D2-5B9C-FE7A-4C2017357469}"/>
              </a:ext>
            </a:extLst>
          </p:cNvPr>
          <p:cNvSpPr>
            <a:spLocks noGrp="1"/>
          </p:cNvSpPr>
          <p:nvPr>
            <p:ph idx="1"/>
          </p:nvPr>
        </p:nvSpPr>
        <p:spPr/>
        <p:txBody>
          <a:bodyPr>
            <a:normAutofit/>
          </a:bodyPr>
          <a:lstStyle/>
          <a:p>
            <a:r>
              <a:rPr lang="en-US" sz="1800" dirty="0"/>
              <a:t>Time: 2021</a:t>
            </a:r>
          </a:p>
          <a:p>
            <a:r>
              <a:rPr lang="en-US" sz="1800" dirty="0"/>
              <a:t>Helpdesk reviews POC list and calls the Security</a:t>
            </a:r>
          </a:p>
          <a:p>
            <a:r>
              <a:rPr lang="en-US" sz="1800" dirty="0"/>
              <a:t>Manager’s pager.</a:t>
            </a:r>
          </a:p>
          <a:p>
            <a:pPr lvl="1"/>
            <a:r>
              <a:rPr lang="en-US" sz="1800" dirty="0"/>
              <a:t>This specific </a:t>
            </a:r>
            <a:r>
              <a:rPr lang="en-US" sz="1800" dirty="0" err="1"/>
              <a:t>SecManager</a:t>
            </a:r>
            <a:r>
              <a:rPr lang="en-US" sz="1800" dirty="0"/>
              <a:t> insists on notification of all Priority 1’s.</a:t>
            </a:r>
          </a:p>
          <a:p>
            <a:pPr lvl="1"/>
            <a:r>
              <a:rPr lang="en-US" sz="1800" dirty="0"/>
              <a:t>Another approach would be an on call security member that updates the Manager after reviewing situation.</a:t>
            </a:r>
          </a:p>
          <a:p>
            <a:endParaRPr lang="en-US" sz="18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8" name="Text Box 1028">
            <a:extLst>
              <a:ext uri="{FF2B5EF4-FFF2-40B4-BE49-F238E27FC236}">
                <a16:creationId xmlns:a16="http://schemas.microsoft.com/office/drawing/2014/main" id="{450FB88A-3CB1-B3F3-4246-C519D05E0418}"/>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18789" name="Rectangle 1029">
            <a:extLst>
              <a:ext uri="{FF2B5EF4-FFF2-40B4-BE49-F238E27FC236}">
                <a16:creationId xmlns:a16="http://schemas.microsoft.com/office/drawing/2014/main" id="{F24EDACE-016E-CEAA-E929-9528D4E6D9ED}"/>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AB3A1170-8B25-6D66-3425-B586EDBE3F81}"/>
              </a:ext>
            </a:extLst>
          </p:cNvPr>
          <p:cNvSpPr>
            <a:spLocks noGrp="1"/>
          </p:cNvSpPr>
          <p:nvPr>
            <p:ph idx="1"/>
          </p:nvPr>
        </p:nvSpPr>
        <p:spPr/>
        <p:txBody>
          <a:bodyPr>
            <a:normAutofit/>
          </a:bodyPr>
          <a:lstStyle/>
          <a:p>
            <a:r>
              <a:rPr lang="en-US" sz="1800" dirty="0"/>
              <a:t>Time: 2027</a:t>
            </a:r>
          </a:p>
          <a:p>
            <a:r>
              <a:rPr lang="en-US" sz="1800" dirty="0"/>
              <a:t>Helpdesk reviews POC list and calls the Security Manager’s pager.</a:t>
            </a:r>
          </a:p>
          <a:p>
            <a:r>
              <a:rPr lang="en-US" sz="1800" dirty="0"/>
              <a:t>After being updated of current situation SM requests helpdesk to contact NT server on call person and have him meet him at office in 30 minutes.</a:t>
            </a:r>
          </a:p>
          <a:p>
            <a:r>
              <a:rPr lang="en-US" sz="1800" dirty="0"/>
              <a:t>SM gets ready for a late night at the office.</a:t>
            </a:r>
          </a:p>
          <a:p>
            <a:endParaRPr lang="en-US" sz="18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6" name="Text Box 4">
            <a:extLst>
              <a:ext uri="{FF2B5EF4-FFF2-40B4-BE49-F238E27FC236}">
                <a16:creationId xmlns:a16="http://schemas.microsoft.com/office/drawing/2014/main" id="{E7D4E14F-2444-D016-5B3A-A34C6BA1E754}"/>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20837" name="Rectangle 5">
            <a:extLst>
              <a:ext uri="{FF2B5EF4-FFF2-40B4-BE49-F238E27FC236}">
                <a16:creationId xmlns:a16="http://schemas.microsoft.com/office/drawing/2014/main" id="{823E28AE-3E0F-F508-96A5-94C408CADEF0}"/>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38070119-5C7E-3C16-1AC8-7731406FB8F3}"/>
              </a:ext>
            </a:extLst>
          </p:cNvPr>
          <p:cNvSpPr>
            <a:spLocks noGrp="1"/>
          </p:cNvSpPr>
          <p:nvPr>
            <p:ph idx="1"/>
          </p:nvPr>
        </p:nvSpPr>
        <p:spPr/>
        <p:txBody>
          <a:bodyPr/>
          <a:lstStyle/>
          <a:p>
            <a:r>
              <a:rPr lang="en-US" sz="1800" dirty="0"/>
              <a:t>Time: 2030</a:t>
            </a:r>
          </a:p>
          <a:p>
            <a:r>
              <a:rPr lang="en-US" sz="1800" dirty="0"/>
              <a:t>Helpdesk checks POC list and calls on call SA.</a:t>
            </a:r>
          </a:p>
          <a:p>
            <a:r>
              <a:rPr lang="en-US" sz="1800" dirty="0"/>
              <a:t>Helpdesk explains basic situation to SA.</a:t>
            </a:r>
          </a:p>
          <a:p>
            <a:r>
              <a:rPr lang="en-US" sz="1800" dirty="0"/>
              <a:t>SA assures he is getting ready to go.</a:t>
            </a:r>
          </a:p>
          <a:p>
            <a:endParaRPr lang="en-US" dirty="0"/>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4" name="Text Box 1028">
            <a:extLst>
              <a:ext uri="{FF2B5EF4-FFF2-40B4-BE49-F238E27FC236}">
                <a16:creationId xmlns:a16="http://schemas.microsoft.com/office/drawing/2014/main" id="{9E5FC8D1-9129-1AD5-DA20-030EBFD7FCA3}"/>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51205" name="Rectangle 1029">
            <a:extLst>
              <a:ext uri="{FF2B5EF4-FFF2-40B4-BE49-F238E27FC236}">
                <a16:creationId xmlns:a16="http://schemas.microsoft.com/office/drawing/2014/main" id="{83348AEB-2139-AFB2-20F0-9EF0C4A66BAD}"/>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Incident Examples:</a:t>
            </a:r>
          </a:p>
        </p:txBody>
      </p:sp>
      <p:sp>
        <p:nvSpPr>
          <p:cNvPr id="2" name="Content Placeholder 1">
            <a:extLst>
              <a:ext uri="{FF2B5EF4-FFF2-40B4-BE49-F238E27FC236}">
                <a16:creationId xmlns:a16="http://schemas.microsoft.com/office/drawing/2014/main" id="{A80777AA-8CB9-CFA5-9C01-CAA898F15190}"/>
              </a:ext>
            </a:extLst>
          </p:cNvPr>
          <p:cNvSpPr>
            <a:spLocks noGrp="1"/>
          </p:cNvSpPr>
          <p:nvPr>
            <p:ph idx="1"/>
          </p:nvPr>
        </p:nvSpPr>
        <p:spPr/>
        <p:txBody>
          <a:bodyPr>
            <a:normAutofit/>
          </a:bodyPr>
          <a:lstStyle/>
          <a:p>
            <a:r>
              <a:rPr lang="en-US" sz="1800" dirty="0"/>
              <a:t>Malicious code.</a:t>
            </a:r>
          </a:p>
          <a:p>
            <a:r>
              <a:rPr lang="en-US" sz="1800" dirty="0"/>
              <a:t>Unauthorized Access.</a:t>
            </a:r>
          </a:p>
          <a:p>
            <a:r>
              <a:rPr lang="en-US" sz="1800" dirty="0"/>
              <a:t>Unauthorized Utilization of Services.</a:t>
            </a:r>
          </a:p>
          <a:p>
            <a:r>
              <a:rPr lang="en-US" sz="1800" dirty="0"/>
              <a:t>Espionage.</a:t>
            </a:r>
          </a:p>
          <a:p>
            <a:pPr lvl="1"/>
            <a:r>
              <a:rPr lang="en-US" sz="1800" dirty="0"/>
              <a:t>Information stealing/manipulation.</a:t>
            </a:r>
          </a:p>
          <a:p>
            <a:pPr lvl="1"/>
            <a:r>
              <a:rPr lang="en-US" sz="1800" dirty="0"/>
              <a:t>Email monitoring.</a:t>
            </a:r>
          </a:p>
          <a:p>
            <a:pPr lvl="2"/>
            <a:r>
              <a:rPr lang="en-US" sz="1800" dirty="0"/>
              <a:t>Utilize ISP as a point of presence.</a:t>
            </a:r>
          </a:p>
          <a:p>
            <a:pPr lvl="1"/>
            <a:r>
              <a:rPr lang="en-US" sz="1800" dirty="0"/>
              <a:t>Asset theft</a:t>
            </a:r>
          </a:p>
          <a:p>
            <a:pPr lvl="1"/>
            <a:r>
              <a:rPr lang="en-US" sz="1800" dirty="0"/>
              <a:t>Simple trojan/tunneling methods.</a:t>
            </a:r>
          </a:p>
          <a:p>
            <a:endParaRPr 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4" name="Text Box 1028">
            <a:extLst>
              <a:ext uri="{FF2B5EF4-FFF2-40B4-BE49-F238E27FC236}">
                <a16:creationId xmlns:a16="http://schemas.microsoft.com/office/drawing/2014/main" id="{E251526A-77AE-8932-C420-D916017072FB}"/>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22885" name="Rectangle 1029">
            <a:extLst>
              <a:ext uri="{FF2B5EF4-FFF2-40B4-BE49-F238E27FC236}">
                <a16:creationId xmlns:a16="http://schemas.microsoft.com/office/drawing/2014/main" id="{2F628A71-D5D4-CB14-D855-52CC09FECA76}"/>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9EA1B0DA-22B2-EE9A-BD75-3B755CE2B3FC}"/>
              </a:ext>
            </a:extLst>
          </p:cNvPr>
          <p:cNvSpPr>
            <a:spLocks noGrp="1"/>
          </p:cNvSpPr>
          <p:nvPr>
            <p:ph idx="1"/>
          </p:nvPr>
        </p:nvSpPr>
        <p:spPr/>
        <p:txBody>
          <a:bodyPr>
            <a:normAutofit/>
          </a:bodyPr>
          <a:lstStyle/>
          <a:p>
            <a:r>
              <a:rPr lang="en-US" sz="1800" dirty="0"/>
              <a:t>Time: 2035</a:t>
            </a:r>
          </a:p>
          <a:p>
            <a:r>
              <a:rPr lang="en-US" sz="1800" dirty="0"/>
              <a:t>Per intra-department policy SA calls department head while enroute to office to notify about situation and to ensure response is in process.</a:t>
            </a:r>
          </a:p>
          <a:p>
            <a:r>
              <a:rPr lang="en-US" sz="1800" dirty="0"/>
              <a:t>Department head receives information and requests update if any new/important information arises.  </a:t>
            </a:r>
          </a:p>
          <a:p>
            <a:r>
              <a:rPr lang="en-US" sz="1800" dirty="0"/>
              <a:t>Otherwise he will want full update in the morning.</a:t>
            </a:r>
          </a:p>
          <a:p>
            <a:endParaRPr lang="en-US" sz="1800" dirty="0"/>
          </a:p>
          <a:p>
            <a:endParaRPr lang="en-US" sz="18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2" name="Text Box 4">
            <a:extLst>
              <a:ext uri="{FF2B5EF4-FFF2-40B4-BE49-F238E27FC236}">
                <a16:creationId xmlns:a16="http://schemas.microsoft.com/office/drawing/2014/main" id="{C098D065-95BB-AA28-ECA9-53170F3EDD0C}"/>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24933" name="Rectangle 5">
            <a:extLst>
              <a:ext uri="{FF2B5EF4-FFF2-40B4-BE49-F238E27FC236}">
                <a16:creationId xmlns:a16="http://schemas.microsoft.com/office/drawing/2014/main" id="{51E0C0DB-E5A5-2D8E-4E7F-3E051B248930}"/>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5D10E0A7-60A1-AEED-E51A-677F4B201D96}"/>
              </a:ext>
            </a:extLst>
          </p:cNvPr>
          <p:cNvSpPr>
            <a:spLocks noGrp="1"/>
          </p:cNvSpPr>
          <p:nvPr>
            <p:ph idx="1"/>
          </p:nvPr>
        </p:nvSpPr>
        <p:spPr/>
        <p:txBody>
          <a:bodyPr>
            <a:normAutofit/>
          </a:bodyPr>
          <a:lstStyle/>
          <a:p>
            <a:r>
              <a:rPr lang="en-US" sz="1800" dirty="0"/>
              <a:t>Time: 2100</a:t>
            </a:r>
          </a:p>
          <a:p>
            <a:r>
              <a:rPr lang="en-US" sz="1800" dirty="0"/>
              <a:t>SA and SM meet at server room.</a:t>
            </a:r>
          </a:p>
          <a:p>
            <a:r>
              <a:rPr lang="en-US" sz="1800" dirty="0"/>
              <a:t>Quick discussion of current assets reveals that there is a backup server available with recently loaded OS, services, and patches.</a:t>
            </a:r>
          </a:p>
          <a:p>
            <a:r>
              <a:rPr lang="en-US" sz="1800" dirty="0"/>
              <a:t>SA begins process of restoring data from backup tape while SM begins process of bit by bit copy of compromised server.</a:t>
            </a:r>
          </a:p>
          <a:p>
            <a:endParaRPr lang="en-US" sz="18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80" name="Text Box 1028">
            <a:extLst>
              <a:ext uri="{FF2B5EF4-FFF2-40B4-BE49-F238E27FC236}">
                <a16:creationId xmlns:a16="http://schemas.microsoft.com/office/drawing/2014/main" id="{30E3B70D-85ED-36F4-580F-81CFD751DFA5}"/>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26981" name="Rectangle 1029">
            <a:extLst>
              <a:ext uri="{FF2B5EF4-FFF2-40B4-BE49-F238E27FC236}">
                <a16:creationId xmlns:a16="http://schemas.microsoft.com/office/drawing/2014/main" id="{34F59B91-38C7-A028-3EB0-CF7B2622A4A5}"/>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45025E85-7DA3-6B29-8C71-B31DB7A4F86D}"/>
              </a:ext>
            </a:extLst>
          </p:cNvPr>
          <p:cNvSpPr>
            <a:spLocks noGrp="1"/>
          </p:cNvSpPr>
          <p:nvPr>
            <p:ph idx="1"/>
          </p:nvPr>
        </p:nvSpPr>
        <p:spPr/>
        <p:txBody>
          <a:bodyPr>
            <a:normAutofit/>
          </a:bodyPr>
          <a:lstStyle/>
          <a:p>
            <a:r>
              <a:rPr lang="en-US" sz="1800" dirty="0"/>
              <a:t>Time: 2300</a:t>
            </a:r>
          </a:p>
          <a:p>
            <a:r>
              <a:rPr lang="en-US" sz="1800" dirty="0"/>
              <a:t>SA finishes restoring webserver data and verifies that data restored has not been manipulated.</a:t>
            </a:r>
          </a:p>
          <a:p>
            <a:r>
              <a:rPr lang="en-US" sz="1800" dirty="0"/>
              <a:t>Since current backup policy states full backups at 0100 every day this gives a roughly 18 hour window for the data manipulation to have occurred.</a:t>
            </a:r>
          </a:p>
          <a:p>
            <a:r>
              <a:rPr lang="en-US" sz="1800" dirty="0"/>
              <a:t>SA brings new server online and updates logs for Incident.</a:t>
            </a:r>
          </a:p>
          <a:p>
            <a:endParaRPr lang="en-US" sz="1800" dirty="0"/>
          </a:p>
          <a:p>
            <a:endParaRPr lang="en-US" sz="18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8" name="Text Box 4">
            <a:extLst>
              <a:ext uri="{FF2B5EF4-FFF2-40B4-BE49-F238E27FC236}">
                <a16:creationId xmlns:a16="http://schemas.microsoft.com/office/drawing/2014/main" id="{D67B4A65-1A16-0F51-2AAE-628D738F4A40}"/>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29029" name="Rectangle 5">
            <a:extLst>
              <a:ext uri="{FF2B5EF4-FFF2-40B4-BE49-F238E27FC236}">
                <a16:creationId xmlns:a16="http://schemas.microsoft.com/office/drawing/2014/main" id="{70011E48-87AB-A956-72D5-40297965F9F7}"/>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A4436349-EB24-4109-30B8-5F474E140022}"/>
              </a:ext>
            </a:extLst>
          </p:cNvPr>
          <p:cNvSpPr>
            <a:spLocks noGrp="1"/>
          </p:cNvSpPr>
          <p:nvPr>
            <p:ph idx="1"/>
          </p:nvPr>
        </p:nvSpPr>
        <p:spPr/>
        <p:txBody>
          <a:bodyPr>
            <a:normAutofit/>
          </a:bodyPr>
          <a:lstStyle/>
          <a:p>
            <a:r>
              <a:rPr lang="en-US" sz="1800" dirty="0"/>
              <a:t>Time: 2330</a:t>
            </a:r>
          </a:p>
          <a:p>
            <a:r>
              <a:rPr lang="en-US" sz="1800" dirty="0"/>
              <a:t>As forensic backups become available the original Hard drives are removed and locked in a safe logs are noted with time of entry and an evidence log is created for those specific items.</a:t>
            </a:r>
          </a:p>
          <a:p>
            <a:r>
              <a:rPr lang="en-US" sz="1800" dirty="0"/>
              <a:t>SA and SM will work through the night looking for evidence of how the manipulation occurred.</a:t>
            </a:r>
          </a:p>
          <a:p>
            <a:endParaRPr lang="en-US" sz="1800" dirty="0"/>
          </a:p>
          <a:p>
            <a:endParaRPr lang="en-US" sz="18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6" name="Text Box 1028">
            <a:extLst>
              <a:ext uri="{FF2B5EF4-FFF2-40B4-BE49-F238E27FC236}">
                <a16:creationId xmlns:a16="http://schemas.microsoft.com/office/drawing/2014/main" id="{B2B5A6B4-762C-E697-2E90-FE00708353E1}"/>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31077" name="Rectangle 1029">
            <a:extLst>
              <a:ext uri="{FF2B5EF4-FFF2-40B4-BE49-F238E27FC236}">
                <a16:creationId xmlns:a16="http://schemas.microsoft.com/office/drawing/2014/main" id="{E2881A80-8FFA-F98B-5659-E2FAA05F145B}"/>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D43A9FC6-CBB8-7B22-097B-AED7E82E4CC8}"/>
              </a:ext>
            </a:extLst>
          </p:cNvPr>
          <p:cNvSpPr>
            <a:spLocks noGrp="1"/>
          </p:cNvSpPr>
          <p:nvPr>
            <p:ph idx="1"/>
          </p:nvPr>
        </p:nvSpPr>
        <p:spPr/>
        <p:txBody>
          <a:bodyPr/>
          <a:lstStyle/>
          <a:p>
            <a:r>
              <a:rPr lang="en-US" dirty="0"/>
              <a:t>Time: 0800</a:t>
            </a:r>
          </a:p>
          <a:p>
            <a:r>
              <a:rPr lang="en-US" dirty="0"/>
              <a:t>Good news!  Through the diligent work of the SA and SM information was found that showed that the data was manipulated at 1957 by a dial in account.</a:t>
            </a:r>
          </a:p>
          <a:p>
            <a:endParaRPr 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4" name="Text Box 4">
            <a:extLst>
              <a:ext uri="{FF2B5EF4-FFF2-40B4-BE49-F238E27FC236}">
                <a16:creationId xmlns:a16="http://schemas.microsoft.com/office/drawing/2014/main" id="{C07AF565-B644-0EF4-E72F-BF2DA41FFC43}"/>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33125" name="Rectangle 5">
            <a:extLst>
              <a:ext uri="{FF2B5EF4-FFF2-40B4-BE49-F238E27FC236}">
                <a16:creationId xmlns:a16="http://schemas.microsoft.com/office/drawing/2014/main" id="{6AFBEC46-5AA0-6BB4-DFCF-02633DD600F1}"/>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B15D0AA6-0EB2-72F8-AB55-D668A7426991}"/>
              </a:ext>
            </a:extLst>
          </p:cNvPr>
          <p:cNvSpPr>
            <a:spLocks noGrp="1"/>
          </p:cNvSpPr>
          <p:nvPr>
            <p:ph idx="1"/>
          </p:nvPr>
        </p:nvSpPr>
        <p:spPr/>
        <p:txBody>
          <a:bodyPr/>
          <a:lstStyle/>
          <a:p>
            <a:r>
              <a:rPr lang="en-US" sz="1800" dirty="0"/>
              <a:t>Time: 0800</a:t>
            </a:r>
          </a:p>
          <a:p>
            <a:r>
              <a:rPr lang="en-US" sz="1800" dirty="0"/>
              <a:t>Coordination with HR reveals that the owner of the account had recently been passed over for a promotion.</a:t>
            </a:r>
          </a:p>
          <a:p>
            <a:r>
              <a:rPr lang="en-US" sz="1800" dirty="0"/>
              <a:t>Normally that user account would not have rights to the webserver directories but an earlier update to the server created a hole for internal users. </a:t>
            </a:r>
          </a:p>
          <a:p>
            <a:r>
              <a:rPr lang="en-US" sz="1800" dirty="0"/>
              <a:t>The SA quickly reconfigured file access for the server and closed that hole. </a:t>
            </a:r>
          </a:p>
          <a:p>
            <a:endParaRPr lang="en-US" dirty="0"/>
          </a:p>
          <a:p>
            <a:endParaRPr 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2" name="Text Box 1028">
            <a:extLst>
              <a:ext uri="{FF2B5EF4-FFF2-40B4-BE49-F238E27FC236}">
                <a16:creationId xmlns:a16="http://schemas.microsoft.com/office/drawing/2014/main" id="{89E7280E-6CE7-D86C-59FE-69BAEF2B8FEE}"/>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135173" name="Rectangle 1029">
            <a:extLst>
              <a:ext uri="{FF2B5EF4-FFF2-40B4-BE49-F238E27FC236}">
                <a16:creationId xmlns:a16="http://schemas.microsoft.com/office/drawing/2014/main" id="{178D6855-62F0-B260-1376-BBEE043D452D}"/>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08C6E853-A614-16A5-97F5-6A07082A725B}"/>
              </a:ext>
            </a:extLst>
          </p:cNvPr>
          <p:cNvSpPr>
            <a:spLocks noGrp="1"/>
          </p:cNvSpPr>
          <p:nvPr>
            <p:ph idx="1"/>
          </p:nvPr>
        </p:nvSpPr>
        <p:spPr/>
        <p:txBody>
          <a:bodyPr/>
          <a:lstStyle/>
          <a:p>
            <a:r>
              <a:rPr lang="en-US" sz="1800" dirty="0"/>
              <a:t>Time: 1000</a:t>
            </a:r>
          </a:p>
          <a:p>
            <a:r>
              <a:rPr lang="en-US" sz="1800" dirty="0"/>
              <a:t>Coordination with HR, Legal, and the employee’s direct supervisor showed that due to previous poor work record and misconduct it would be in the best interest of the company to terminate the employment of the individual in question.</a:t>
            </a:r>
          </a:p>
          <a:p>
            <a:endParaRPr lang="en-US"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8" name="Text Box 4">
            <a:extLst>
              <a:ext uri="{FF2B5EF4-FFF2-40B4-BE49-F238E27FC236}">
                <a16:creationId xmlns:a16="http://schemas.microsoft.com/office/drawing/2014/main" id="{4E262DB8-8B42-92A1-52DF-F70D404C5057}"/>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00709" name="Rectangle 5">
            <a:extLst>
              <a:ext uri="{FF2B5EF4-FFF2-40B4-BE49-F238E27FC236}">
                <a16:creationId xmlns:a16="http://schemas.microsoft.com/office/drawing/2014/main" id="{30D8516D-B0AD-0458-22DA-445B340D7B67}"/>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One.</a:t>
            </a:r>
          </a:p>
        </p:txBody>
      </p:sp>
      <p:sp>
        <p:nvSpPr>
          <p:cNvPr id="2" name="Content Placeholder 1">
            <a:extLst>
              <a:ext uri="{FF2B5EF4-FFF2-40B4-BE49-F238E27FC236}">
                <a16:creationId xmlns:a16="http://schemas.microsoft.com/office/drawing/2014/main" id="{6C7E4FAF-B8E2-C66E-360E-A6EC7FE990D4}"/>
              </a:ext>
            </a:extLst>
          </p:cNvPr>
          <p:cNvSpPr>
            <a:spLocks noGrp="1"/>
          </p:cNvSpPr>
          <p:nvPr>
            <p:ph idx="1"/>
          </p:nvPr>
        </p:nvSpPr>
        <p:spPr/>
        <p:txBody>
          <a:bodyPr>
            <a:normAutofit/>
          </a:bodyPr>
          <a:lstStyle/>
          <a:p>
            <a:r>
              <a:rPr lang="en-US" sz="1800" dirty="0"/>
              <a:t>Conclusion:</a:t>
            </a:r>
          </a:p>
          <a:p>
            <a:pPr lvl="1"/>
            <a:r>
              <a:rPr lang="en-US" sz="1800" dirty="0"/>
              <a:t>This is not effective response.</a:t>
            </a:r>
          </a:p>
          <a:p>
            <a:pPr lvl="1"/>
            <a:r>
              <a:rPr lang="en-US" sz="1800" dirty="0"/>
              <a:t>Communication and coordination is especially important in Incident Response.</a:t>
            </a:r>
          </a:p>
          <a:p>
            <a:pPr lvl="1"/>
            <a:r>
              <a:rPr lang="en-US" sz="1800" dirty="0"/>
              <a:t>Any break down in the chain can cause the entire process to fail.</a:t>
            </a:r>
          </a:p>
          <a:p>
            <a:endParaRPr lang="en-US" sz="18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8" name="Text Box 1028">
            <a:extLst>
              <a:ext uri="{FF2B5EF4-FFF2-40B4-BE49-F238E27FC236}">
                <a16:creationId xmlns:a16="http://schemas.microsoft.com/office/drawing/2014/main" id="{B74034AA-04C4-5F99-894F-F2CB7B79D3B9}"/>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10949" name="Rectangle 1029">
            <a:extLst>
              <a:ext uri="{FF2B5EF4-FFF2-40B4-BE49-F238E27FC236}">
                <a16:creationId xmlns:a16="http://schemas.microsoft.com/office/drawing/2014/main" id="{37840B40-52C4-F8A9-1F19-685D88EABE27}"/>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20721A64-5949-CB82-14DC-DC33CBE13FE5}"/>
              </a:ext>
            </a:extLst>
          </p:cNvPr>
          <p:cNvSpPr>
            <a:spLocks noGrp="1"/>
          </p:cNvSpPr>
          <p:nvPr>
            <p:ph idx="1"/>
          </p:nvPr>
        </p:nvSpPr>
        <p:spPr/>
        <p:txBody>
          <a:bodyPr>
            <a:normAutofit/>
          </a:bodyPr>
          <a:lstStyle/>
          <a:p>
            <a:r>
              <a:rPr lang="en-US" sz="1800" dirty="0"/>
              <a:t>Time: 1000</a:t>
            </a:r>
          </a:p>
          <a:p>
            <a:r>
              <a:rPr lang="en-US" sz="1800" dirty="0"/>
              <a:t>Helpdesk operator Julie has been especially busy this morning.</a:t>
            </a:r>
          </a:p>
          <a:p>
            <a:r>
              <a:rPr lang="en-US" sz="1800" dirty="0"/>
              <a:t>Aside from the normal calls of users not being able to properly format documents in Word and find the ‘any’ key.  There was a spurt of user complaints from being locked out.</a:t>
            </a:r>
          </a:p>
          <a:p>
            <a:r>
              <a:rPr lang="en-US" sz="1800" dirty="0"/>
              <a:t>In addition, one of the traveling salespeople (Frank) has returned from being in the field and has logged numerous complaints about his system not ‘working right’.</a:t>
            </a:r>
          </a:p>
          <a:p>
            <a:endParaRPr lang="en-US" sz="1800" dirty="0"/>
          </a:p>
          <a:p>
            <a:endParaRPr lang="en-US" sz="1800"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6" name="Text Box 4">
            <a:extLst>
              <a:ext uri="{FF2B5EF4-FFF2-40B4-BE49-F238E27FC236}">
                <a16:creationId xmlns:a16="http://schemas.microsoft.com/office/drawing/2014/main" id="{B04E44B4-FCA1-5DF9-D87E-87297077A1E9}"/>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12997" name="Rectangle 5">
            <a:extLst>
              <a:ext uri="{FF2B5EF4-FFF2-40B4-BE49-F238E27FC236}">
                <a16:creationId xmlns:a16="http://schemas.microsoft.com/office/drawing/2014/main" id="{6F6506BC-4C24-41E6-9E44-D7B02F2371B3}"/>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98A60A24-BE5E-C91A-9B50-6BA70BE98799}"/>
              </a:ext>
            </a:extLst>
          </p:cNvPr>
          <p:cNvSpPr>
            <a:spLocks noGrp="1"/>
          </p:cNvSpPr>
          <p:nvPr>
            <p:ph idx="1"/>
          </p:nvPr>
        </p:nvSpPr>
        <p:spPr/>
        <p:txBody>
          <a:bodyPr>
            <a:normAutofit/>
          </a:bodyPr>
          <a:lstStyle/>
          <a:p>
            <a:r>
              <a:rPr lang="en-US" sz="1800" dirty="0"/>
              <a:t>Julie diligently logged all of the calls today and sent them off to the appropriate queues.</a:t>
            </a:r>
          </a:p>
          <a:p>
            <a:r>
              <a:rPr lang="en-US" sz="1800" dirty="0"/>
              <a:t>System Admin received the lockouts.</a:t>
            </a:r>
          </a:p>
          <a:p>
            <a:r>
              <a:rPr lang="en-US" sz="1800" dirty="0"/>
              <a:t>Technical Support received Frank.</a:t>
            </a:r>
          </a:p>
          <a:p>
            <a:endParaRPr lang="en-US"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2" name="Text Box 4">
            <a:extLst>
              <a:ext uri="{FF2B5EF4-FFF2-40B4-BE49-F238E27FC236}">
                <a16:creationId xmlns:a16="http://schemas.microsoft.com/office/drawing/2014/main" id="{31C1F319-DF64-F603-8DB9-5E0327D1C650}"/>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53253" name="Rectangle 5">
            <a:extLst>
              <a:ext uri="{FF2B5EF4-FFF2-40B4-BE49-F238E27FC236}">
                <a16:creationId xmlns:a16="http://schemas.microsoft.com/office/drawing/2014/main" id="{B77F4FDA-A3A8-424C-C098-AF78D2165D6D}"/>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Incident Examples:</a:t>
            </a:r>
          </a:p>
        </p:txBody>
      </p:sp>
      <p:sp>
        <p:nvSpPr>
          <p:cNvPr id="2" name="Content Placeholder 1">
            <a:extLst>
              <a:ext uri="{FF2B5EF4-FFF2-40B4-BE49-F238E27FC236}">
                <a16:creationId xmlns:a16="http://schemas.microsoft.com/office/drawing/2014/main" id="{D1EEED19-56EE-4E7E-6266-A8A73CE30D37}"/>
              </a:ext>
            </a:extLst>
          </p:cNvPr>
          <p:cNvSpPr>
            <a:spLocks noGrp="1"/>
          </p:cNvSpPr>
          <p:nvPr>
            <p:ph idx="1"/>
          </p:nvPr>
        </p:nvSpPr>
        <p:spPr/>
        <p:txBody>
          <a:bodyPr>
            <a:normAutofit/>
          </a:bodyPr>
          <a:lstStyle/>
          <a:p>
            <a:r>
              <a:rPr lang="en-US" sz="1800" dirty="0"/>
              <a:t>Malicious code.</a:t>
            </a:r>
          </a:p>
          <a:p>
            <a:r>
              <a:rPr lang="en-US" sz="1800" dirty="0"/>
              <a:t>Unauthorized Access.</a:t>
            </a:r>
          </a:p>
          <a:p>
            <a:r>
              <a:rPr lang="en-US" sz="1800" dirty="0"/>
              <a:t>Unauthorized Utilization of Services.</a:t>
            </a:r>
          </a:p>
          <a:p>
            <a:r>
              <a:rPr lang="en-US" sz="1800" dirty="0"/>
              <a:t>Espionage.</a:t>
            </a:r>
          </a:p>
          <a:p>
            <a:r>
              <a:rPr lang="en-US" sz="1800" dirty="0"/>
              <a:t>Hoaxes.</a:t>
            </a:r>
          </a:p>
          <a:p>
            <a:pPr lvl="1"/>
            <a:r>
              <a:rPr lang="en-US" sz="1800" dirty="0"/>
              <a:t>Warnings.</a:t>
            </a:r>
          </a:p>
          <a:p>
            <a:pPr lvl="2"/>
            <a:r>
              <a:rPr lang="en-US" sz="1800" dirty="0"/>
              <a:t>Virus threats, bomb threats, </a:t>
            </a:r>
            <a:r>
              <a:rPr lang="en-US" sz="1800" dirty="0" err="1"/>
              <a:t>etc</a:t>
            </a:r>
            <a:r>
              <a:rPr lang="en-US" sz="1800" dirty="0"/>
              <a:t>…</a:t>
            </a:r>
          </a:p>
          <a:p>
            <a:pPr lvl="1"/>
            <a:r>
              <a:rPr lang="en-US" sz="1800" dirty="0"/>
              <a:t>Scams.</a:t>
            </a:r>
          </a:p>
          <a:p>
            <a:endParaRPr lang="en-US"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4" name="Text Box 4">
            <a:extLst>
              <a:ext uri="{FF2B5EF4-FFF2-40B4-BE49-F238E27FC236}">
                <a16:creationId xmlns:a16="http://schemas.microsoft.com/office/drawing/2014/main" id="{D2490142-9980-CB6C-725D-260B9E926230}"/>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15045" name="Rectangle 5">
            <a:extLst>
              <a:ext uri="{FF2B5EF4-FFF2-40B4-BE49-F238E27FC236}">
                <a16:creationId xmlns:a16="http://schemas.microsoft.com/office/drawing/2014/main" id="{92D51802-1FD9-DE67-F7EF-62E0D63B224A}"/>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AED0E2A4-2C22-79B2-6014-823B8FF93D5E}"/>
              </a:ext>
            </a:extLst>
          </p:cNvPr>
          <p:cNvSpPr>
            <a:spLocks noGrp="1"/>
          </p:cNvSpPr>
          <p:nvPr>
            <p:ph idx="1"/>
          </p:nvPr>
        </p:nvSpPr>
        <p:spPr/>
        <p:txBody>
          <a:bodyPr>
            <a:normAutofit/>
          </a:bodyPr>
          <a:lstStyle/>
          <a:p>
            <a:r>
              <a:rPr lang="en-US" sz="1800" dirty="0"/>
              <a:t>During the day Julie will check on assigned tickets to ensure that adequate response is being given.</a:t>
            </a:r>
          </a:p>
          <a:p>
            <a:r>
              <a:rPr lang="en-US" sz="1800" dirty="0"/>
              <a:t>She noticed that at 1003 System admin had fixed all of the lockouts and was researching why they had happened.</a:t>
            </a:r>
          </a:p>
          <a:p>
            <a:r>
              <a:rPr lang="en-US" sz="1800" dirty="0"/>
              <a:t>At 1012 technical support accepted Frank’s ticket and were enroute.</a:t>
            </a:r>
          </a:p>
          <a:p>
            <a:pPr marL="0" indent="0">
              <a:buNone/>
            </a:pPr>
            <a:endParaRPr lang="en-US" sz="1800"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2" name="Text Box 4">
            <a:extLst>
              <a:ext uri="{FF2B5EF4-FFF2-40B4-BE49-F238E27FC236}">
                <a16:creationId xmlns:a16="http://schemas.microsoft.com/office/drawing/2014/main" id="{E0B3E2B3-D586-5E82-BFA6-E8A9FD6AB1F7}"/>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17093" name="Rectangle 5">
            <a:extLst>
              <a:ext uri="{FF2B5EF4-FFF2-40B4-BE49-F238E27FC236}">
                <a16:creationId xmlns:a16="http://schemas.microsoft.com/office/drawing/2014/main" id="{FC8C7A4E-76DB-D4F8-8EC4-224D3AB835F4}"/>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3A354330-5642-5732-534E-5BF0E6B9F318}"/>
              </a:ext>
            </a:extLst>
          </p:cNvPr>
          <p:cNvSpPr>
            <a:spLocks noGrp="1"/>
          </p:cNvSpPr>
          <p:nvPr>
            <p:ph idx="1"/>
          </p:nvPr>
        </p:nvSpPr>
        <p:spPr/>
        <p:txBody>
          <a:bodyPr>
            <a:normAutofit/>
          </a:bodyPr>
          <a:lstStyle/>
          <a:p>
            <a:r>
              <a:rPr lang="en-US" sz="1800" dirty="0"/>
              <a:t>Time: 1030</a:t>
            </a:r>
          </a:p>
          <a:p>
            <a:r>
              <a:rPr lang="en-US" sz="1800" dirty="0"/>
              <a:t>Chris in Technical support meets with Frank.</a:t>
            </a:r>
          </a:p>
          <a:p>
            <a:r>
              <a:rPr lang="en-US" sz="1800" dirty="0"/>
              <a:t>Frank explains that this morning after he logged in, the system said something about performing maintenance please wait.  </a:t>
            </a:r>
          </a:p>
          <a:p>
            <a:r>
              <a:rPr lang="en-US" sz="1800" dirty="0"/>
              <a:t>So he went off and had a cup of coffee and checked with coworkers on latest news.</a:t>
            </a:r>
          </a:p>
          <a:p>
            <a:r>
              <a:rPr lang="en-US" sz="1800" dirty="0"/>
              <a:t>Upon return to his computer it appeared to be done with its program but “acted” weird during the morning.  Sometimes it would beep and sometimes the cd tray would eject for no reason.  Very weird.</a:t>
            </a:r>
          </a:p>
          <a:p>
            <a:endParaRPr lang="en-US" sz="1800"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40" name="Text Box 4">
            <a:extLst>
              <a:ext uri="{FF2B5EF4-FFF2-40B4-BE49-F238E27FC236}">
                <a16:creationId xmlns:a16="http://schemas.microsoft.com/office/drawing/2014/main" id="{CDB47FD0-68B1-7B91-B736-2E2AE42B8CF1}"/>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19141" name="Rectangle 5">
            <a:extLst>
              <a:ext uri="{FF2B5EF4-FFF2-40B4-BE49-F238E27FC236}">
                <a16:creationId xmlns:a16="http://schemas.microsoft.com/office/drawing/2014/main" id="{2ACD172E-5C5F-D9D7-6E23-D4C2D96397DB}"/>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71B44794-85AF-9AA8-382A-657DA3E2131B}"/>
              </a:ext>
            </a:extLst>
          </p:cNvPr>
          <p:cNvSpPr>
            <a:spLocks noGrp="1"/>
          </p:cNvSpPr>
          <p:nvPr>
            <p:ph idx="1"/>
          </p:nvPr>
        </p:nvSpPr>
        <p:spPr/>
        <p:txBody>
          <a:bodyPr>
            <a:normAutofit/>
          </a:bodyPr>
          <a:lstStyle/>
          <a:p>
            <a:r>
              <a:rPr lang="en-US" sz="1800" dirty="0"/>
              <a:t>Time: 1040</a:t>
            </a:r>
          </a:p>
          <a:p>
            <a:r>
              <a:rPr lang="en-US" sz="1800" dirty="0"/>
              <a:t>Chris quickly took a look at the system to see what was running and didn’t notice anything obvious.</a:t>
            </a:r>
          </a:p>
          <a:p>
            <a:r>
              <a:rPr lang="en-US" sz="1800" dirty="0"/>
              <a:t>He did notice that contrary to policy Frank had appeared to have installed some custom programs like a stock ticker and a theme from the television show Baywatch.</a:t>
            </a:r>
          </a:p>
          <a:p>
            <a:endParaRPr lang="en-US" sz="1800"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8" name="Text Box 4">
            <a:extLst>
              <a:ext uri="{FF2B5EF4-FFF2-40B4-BE49-F238E27FC236}">
                <a16:creationId xmlns:a16="http://schemas.microsoft.com/office/drawing/2014/main" id="{D9F1FE2E-3C5D-C1EF-AAF6-5B6B1B4D63A8}"/>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21189" name="Rectangle 5">
            <a:extLst>
              <a:ext uri="{FF2B5EF4-FFF2-40B4-BE49-F238E27FC236}">
                <a16:creationId xmlns:a16="http://schemas.microsoft.com/office/drawing/2014/main" id="{922C60D0-396C-25FD-FC7F-EED24CFD60CD}"/>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F472686C-6598-757D-58E3-FF0745505A59}"/>
              </a:ext>
            </a:extLst>
          </p:cNvPr>
          <p:cNvSpPr>
            <a:spLocks noGrp="1"/>
          </p:cNvSpPr>
          <p:nvPr>
            <p:ph idx="1"/>
          </p:nvPr>
        </p:nvSpPr>
        <p:spPr/>
        <p:txBody>
          <a:bodyPr>
            <a:normAutofit/>
          </a:bodyPr>
          <a:lstStyle/>
          <a:p>
            <a:r>
              <a:rPr lang="en-US" sz="1800" dirty="0"/>
              <a:t>Time: 1044</a:t>
            </a:r>
          </a:p>
          <a:p>
            <a:r>
              <a:rPr lang="en-US" sz="1800" dirty="0"/>
              <a:t>While looking at the laptop computer the cd rom drive opened.  Within was a copy of Quake.</a:t>
            </a:r>
          </a:p>
          <a:p>
            <a:r>
              <a:rPr lang="en-US" sz="1800" dirty="0"/>
              <a:t>Chris decided to reboot to see if the symptoms would continue.</a:t>
            </a:r>
          </a:p>
          <a:p>
            <a:endParaRPr lang="en-US" sz="1800"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6" name="Text Box 4">
            <a:extLst>
              <a:ext uri="{FF2B5EF4-FFF2-40B4-BE49-F238E27FC236}">
                <a16:creationId xmlns:a16="http://schemas.microsoft.com/office/drawing/2014/main" id="{807E8A3B-3F76-F3EF-F7C5-A06263124E02}"/>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23237" name="Rectangle 5">
            <a:extLst>
              <a:ext uri="{FF2B5EF4-FFF2-40B4-BE49-F238E27FC236}">
                <a16:creationId xmlns:a16="http://schemas.microsoft.com/office/drawing/2014/main" id="{0D139F05-FFFB-8184-1189-5C36A6206198}"/>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C6F4DF7F-AFBA-77DE-E753-2B059BEBC9DA}"/>
              </a:ext>
            </a:extLst>
          </p:cNvPr>
          <p:cNvSpPr>
            <a:spLocks noGrp="1"/>
          </p:cNvSpPr>
          <p:nvPr>
            <p:ph idx="1"/>
          </p:nvPr>
        </p:nvSpPr>
        <p:spPr/>
        <p:txBody>
          <a:bodyPr>
            <a:normAutofit/>
          </a:bodyPr>
          <a:lstStyle/>
          <a:p>
            <a:r>
              <a:rPr lang="en-US" sz="1800" dirty="0"/>
              <a:t>Time: 1047</a:t>
            </a:r>
          </a:p>
          <a:p>
            <a:r>
              <a:rPr lang="en-US" sz="1800" dirty="0"/>
              <a:t>After the system finished rebooting Chris noticed that the anti-virus software was not running.</a:t>
            </a:r>
          </a:p>
          <a:p>
            <a:r>
              <a:rPr lang="en-US" sz="1800" dirty="0"/>
              <a:t>Further investigation showed that it had been 	disabled. </a:t>
            </a:r>
          </a:p>
          <a:p>
            <a:r>
              <a:rPr lang="en-US" sz="1800" dirty="0"/>
              <a:t>After enabling the anti-virus software he had it update to the latest </a:t>
            </a:r>
            <a:r>
              <a:rPr lang="en-US" sz="1800" dirty="0" err="1"/>
              <a:t>dat</a:t>
            </a:r>
            <a:r>
              <a:rPr lang="en-US" sz="1800" dirty="0"/>
              <a:t> file and then run a full scan against the system.  </a:t>
            </a:r>
          </a:p>
          <a:p>
            <a:r>
              <a:rPr lang="en-US" sz="1800" dirty="0"/>
              <a:t>Last scan had been over 6 months ago.</a:t>
            </a:r>
          </a:p>
          <a:p>
            <a:endParaRPr lang="en-US" sz="1800" dirty="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4" name="Text Box 1028">
            <a:extLst>
              <a:ext uri="{FF2B5EF4-FFF2-40B4-BE49-F238E27FC236}">
                <a16:creationId xmlns:a16="http://schemas.microsoft.com/office/drawing/2014/main" id="{C0C24F54-5C05-12F7-7FB3-5F687AFD5D91}"/>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25285" name="Rectangle 1029">
            <a:extLst>
              <a:ext uri="{FF2B5EF4-FFF2-40B4-BE49-F238E27FC236}">
                <a16:creationId xmlns:a16="http://schemas.microsoft.com/office/drawing/2014/main" id="{3AB3DAC8-626A-BA9F-43A3-3F8653D68521}"/>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CF550675-F787-88E9-281A-594655A101A2}"/>
              </a:ext>
            </a:extLst>
          </p:cNvPr>
          <p:cNvSpPr>
            <a:spLocks noGrp="1"/>
          </p:cNvSpPr>
          <p:nvPr>
            <p:ph idx="1"/>
          </p:nvPr>
        </p:nvSpPr>
        <p:spPr/>
        <p:txBody>
          <a:bodyPr>
            <a:normAutofit/>
          </a:bodyPr>
          <a:lstStyle/>
          <a:p>
            <a:r>
              <a:rPr lang="en-US" sz="1800" dirty="0"/>
              <a:t>Time: 1100</a:t>
            </a:r>
          </a:p>
          <a:p>
            <a:r>
              <a:rPr lang="en-US" sz="1800" dirty="0"/>
              <a:t>After the anti-virus program finished its scan it reported that Back Orifice 2000 was found.</a:t>
            </a:r>
          </a:p>
          <a:p>
            <a:r>
              <a:rPr lang="en-US" sz="1800" dirty="0"/>
              <a:t>Chris immediately disconnected the infected machine from the network.</a:t>
            </a:r>
          </a:p>
          <a:p>
            <a:r>
              <a:rPr lang="en-US" sz="1800" dirty="0"/>
              <a:t>He then contacted the Helpdesk to update Julie and have her contact the Security Department.</a:t>
            </a:r>
          </a:p>
          <a:p>
            <a:endParaRPr lang="en-US" sz="1800" dirty="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2" name="Text Box 4">
            <a:extLst>
              <a:ext uri="{FF2B5EF4-FFF2-40B4-BE49-F238E27FC236}">
                <a16:creationId xmlns:a16="http://schemas.microsoft.com/office/drawing/2014/main" id="{53E15682-7A30-0B91-5A09-270839549EEC}"/>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27333" name="Rectangle 5">
            <a:extLst>
              <a:ext uri="{FF2B5EF4-FFF2-40B4-BE49-F238E27FC236}">
                <a16:creationId xmlns:a16="http://schemas.microsoft.com/office/drawing/2014/main" id="{48C9A566-BA00-945C-47B1-AC78741E4C21}"/>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0C1F35FF-A50D-4883-03F5-A40C5C8BE337}"/>
              </a:ext>
            </a:extLst>
          </p:cNvPr>
          <p:cNvSpPr>
            <a:spLocks noGrp="1"/>
          </p:cNvSpPr>
          <p:nvPr>
            <p:ph idx="1"/>
          </p:nvPr>
        </p:nvSpPr>
        <p:spPr/>
        <p:txBody>
          <a:bodyPr>
            <a:normAutofit/>
          </a:bodyPr>
          <a:lstStyle/>
          <a:p>
            <a:r>
              <a:rPr lang="en-US" sz="1800" dirty="0"/>
              <a:t>Time: 1107</a:t>
            </a:r>
          </a:p>
          <a:p>
            <a:r>
              <a:rPr lang="en-US" sz="1800" dirty="0"/>
              <a:t>Julie contacted the Security Manager and updated him on the situation.  </a:t>
            </a:r>
          </a:p>
          <a:p>
            <a:r>
              <a:rPr lang="en-US" sz="1800" dirty="0"/>
              <a:t>The SM requested the phone number for where Chris was currently located.</a:t>
            </a:r>
          </a:p>
          <a:p>
            <a:r>
              <a:rPr lang="en-US" sz="1800" dirty="0"/>
              <a:t>He then called Chris and told him to make sure the computer was not disturbed until his arrival.</a:t>
            </a:r>
          </a:p>
          <a:p>
            <a:endParaRPr lang="en-US" sz="1800"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80" name="Text Box 4">
            <a:extLst>
              <a:ext uri="{FF2B5EF4-FFF2-40B4-BE49-F238E27FC236}">
                <a16:creationId xmlns:a16="http://schemas.microsoft.com/office/drawing/2014/main" id="{D0A882A4-1C92-89EA-BA0F-886FF0F49586}"/>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29381" name="Rectangle 5">
            <a:extLst>
              <a:ext uri="{FF2B5EF4-FFF2-40B4-BE49-F238E27FC236}">
                <a16:creationId xmlns:a16="http://schemas.microsoft.com/office/drawing/2014/main" id="{6CC8FDCD-8CB9-78E5-AE16-DAAB492298C4}"/>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5C6C74AD-01CA-B085-A902-7BA199FC8F3D}"/>
              </a:ext>
            </a:extLst>
          </p:cNvPr>
          <p:cNvSpPr>
            <a:spLocks noGrp="1"/>
          </p:cNvSpPr>
          <p:nvPr>
            <p:ph idx="1"/>
          </p:nvPr>
        </p:nvSpPr>
        <p:spPr/>
        <p:txBody>
          <a:bodyPr>
            <a:normAutofit/>
          </a:bodyPr>
          <a:lstStyle/>
          <a:p>
            <a:r>
              <a:rPr lang="en-US" sz="1800" dirty="0"/>
              <a:t>Time: 1115</a:t>
            </a:r>
          </a:p>
          <a:p>
            <a:r>
              <a:rPr lang="en-US" sz="1800" dirty="0"/>
              <a:t>After having Chris update him in person the SM confiscated the computer to be taken back to the lab and have proper forensics ran against it.</a:t>
            </a:r>
          </a:p>
          <a:p>
            <a:endParaRPr lang="en-US" sz="1800"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8" name="Text Box 4">
            <a:extLst>
              <a:ext uri="{FF2B5EF4-FFF2-40B4-BE49-F238E27FC236}">
                <a16:creationId xmlns:a16="http://schemas.microsoft.com/office/drawing/2014/main" id="{B134C0A6-1836-19A8-9153-042C188A4AE4}"/>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31429" name="Rectangle 5">
            <a:extLst>
              <a:ext uri="{FF2B5EF4-FFF2-40B4-BE49-F238E27FC236}">
                <a16:creationId xmlns:a16="http://schemas.microsoft.com/office/drawing/2014/main" id="{2998BB7D-9C58-F571-65B3-25A8CED19E35}"/>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552E4FFB-5BDB-4133-8F50-D998B1022E87}"/>
              </a:ext>
            </a:extLst>
          </p:cNvPr>
          <p:cNvSpPr>
            <a:spLocks noGrp="1"/>
          </p:cNvSpPr>
          <p:nvPr>
            <p:ph idx="1"/>
          </p:nvPr>
        </p:nvSpPr>
        <p:spPr/>
        <p:txBody>
          <a:bodyPr>
            <a:normAutofit/>
          </a:bodyPr>
          <a:lstStyle/>
          <a:p>
            <a:r>
              <a:rPr lang="en-US" sz="1800" dirty="0"/>
              <a:t>Time: 1125</a:t>
            </a:r>
          </a:p>
          <a:p>
            <a:r>
              <a:rPr lang="en-US" sz="1800" dirty="0"/>
              <a:t>Upon return to his office there was a message from the System Admin department stating that logs show repeated attempts to log in to numerous accounts from a users machine.  </a:t>
            </a:r>
          </a:p>
          <a:p>
            <a:r>
              <a:rPr lang="en-US" sz="1800" dirty="0"/>
              <a:t>The owner of the machine is listed as Frank.</a:t>
            </a:r>
          </a:p>
          <a:p>
            <a:endParaRPr lang="en-US" sz="1800" dirty="0"/>
          </a:p>
          <a:p>
            <a:endParaRPr lang="en-US" sz="1800" dirty="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6" name="Text Box 4">
            <a:extLst>
              <a:ext uri="{FF2B5EF4-FFF2-40B4-BE49-F238E27FC236}">
                <a16:creationId xmlns:a16="http://schemas.microsoft.com/office/drawing/2014/main" id="{53F088F6-23C4-3B55-94FE-9140053809F4}"/>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33477" name="Rectangle 5">
            <a:extLst>
              <a:ext uri="{FF2B5EF4-FFF2-40B4-BE49-F238E27FC236}">
                <a16:creationId xmlns:a16="http://schemas.microsoft.com/office/drawing/2014/main" id="{B2D3A313-DA52-2416-DC17-5B5A7EB83B3A}"/>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789ACF1B-D40A-9141-5F42-37633FA3D081}"/>
              </a:ext>
            </a:extLst>
          </p:cNvPr>
          <p:cNvSpPr>
            <a:spLocks noGrp="1"/>
          </p:cNvSpPr>
          <p:nvPr>
            <p:ph idx="1"/>
          </p:nvPr>
        </p:nvSpPr>
        <p:spPr/>
        <p:txBody>
          <a:bodyPr>
            <a:normAutofit/>
          </a:bodyPr>
          <a:lstStyle/>
          <a:p>
            <a:r>
              <a:rPr lang="en-US" sz="1800" dirty="0"/>
              <a:t>Time: 1130</a:t>
            </a:r>
          </a:p>
          <a:p>
            <a:r>
              <a:rPr lang="en-US" sz="1800" dirty="0"/>
              <a:t>The SM contacts HR, Legal, and Frank’s direct Supervisor to discuss that due to deliberate violation of Policy it appears that Frank has enabled an outside presence to mount an attack on the companies computer systems.</a:t>
            </a:r>
          </a:p>
          <a:p>
            <a:r>
              <a:rPr lang="en-US" sz="1800" dirty="0"/>
              <a:t>With the agreement of HR, Frank’s supervisor sends Frank home while investigation proceeds. </a:t>
            </a:r>
          </a:p>
          <a:p>
            <a:r>
              <a:rPr lang="en-US" sz="1800" dirty="0"/>
              <a:t>The SM ensures that all of Frank’s access is disabled.</a:t>
            </a:r>
          </a:p>
          <a:p>
            <a:r>
              <a:rPr lang="en-US" sz="1800" dirty="0"/>
              <a:t>In addition a network wide password change is enforced.</a:t>
            </a:r>
          </a:p>
          <a:p>
            <a:endParaRPr lang="en-US" sz="18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0" name="Text Box 4">
            <a:extLst>
              <a:ext uri="{FF2B5EF4-FFF2-40B4-BE49-F238E27FC236}">
                <a16:creationId xmlns:a16="http://schemas.microsoft.com/office/drawing/2014/main" id="{A3C01BE1-64FE-2A22-76E4-113DB3965FCC}"/>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55301" name="Rectangle 5">
            <a:extLst>
              <a:ext uri="{FF2B5EF4-FFF2-40B4-BE49-F238E27FC236}">
                <a16:creationId xmlns:a16="http://schemas.microsoft.com/office/drawing/2014/main" id="{0A00C753-1DD4-19F0-BE9B-66AA60C1B7E2}"/>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Incident Examples:</a:t>
            </a:r>
          </a:p>
        </p:txBody>
      </p:sp>
      <p:sp>
        <p:nvSpPr>
          <p:cNvPr id="2" name="Content Placeholder 1">
            <a:extLst>
              <a:ext uri="{FF2B5EF4-FFF2-40B4-BE49-F238E27FC236}">
                <a16:creationId xmlns:a16="http://schemas.microsoft.com/office/drawing/2014/main" id="{D7BBA2B8-D575-8B18-DA58-F716DFB019A9}"/>
              </a:ext>
            </a:extLst>
          </p:cNvPr>
          <p:cNvSpPr>
            <a:spLocks noGrp="1"/>
          </p:cNvSpPr>
          <p:nvPr>
            <p:ph idx="1"/>
          </p:nvPr>
        </p:nvSpPr>
        <p:spPr/>
        <p:txBody>
          <a:bodyPr>
            <a:normAutofit/>
          </a:bodyPr>
          <a:lstStyle/>
          <a:p>
            <a:r>
              <a:rPr lang="en-US" sz="1800" dirty="0"/>
              <a:t>Malicious code.</a:t>
            </a:r>
          </a:p>
          <a:p>
            <a:r>
              <a:rPr lang="en-US" sz="1800" dirty="0"/>
              <a:t>Unauthorized Access.</a:t>
            </a:r>
          </a:p>
          <a:p>
            <a:r>
              <a:rPr lang="en-US" sz="1800" dirty="0"/>
              <a:t>Unauthorized Utilization of Services.</a:t>
            </a:r>
          </a:p>
          <a:p>
            <a:r>
              <a:rPr lang="en-US" sz="1800" dirty="0"/>
              <a:t>Espionage.</a:t>
            </a:r>
          </a:p>
          <a:p>
            <a:r>
              <a:rPr lang="en-US" sz="1800" dirty="0"/>
              <a:t>Hoaxes.</a:t>
            </a:r>
          </a:p>
          <a:p>
            <a:r>
              <a:rPr lang="en-US" sz="1800" dirty="0"/>
              <a:t>Aggressive Probes.</a:t>
            </a:r>
          </a:p>
          <a:p>
            <a:pPr lvl="1"/>
            <a:r>
              <a:rPr lang="en-US" sz="1800" dirty="0"/>
              <a:t>Baseline network to observe unusual trends.</a:t>
            </a:r>
          </a:p>
          <a:p>
            <a:pPr lvl="1"/>
            <a:r>
              <a:rPr lang="en-US" sz="1800" dirty="0"/>
              <a:t>Unusual activity should be investigated.</a:t>
            </a:r>
          </a:p>
          <a:p>
            <a:pPr lvl="1"/>
            <a:r>
              <a:rPr lang="en-US" sz="1800" dirty="0"/>
              <a:t>Monitor both internal and external network traffic.  </a:t>
            </a:r>
          </a:p>
          <a:p>
            <a:endParaRPr lang="en-US"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4" name="Text Box 4">
            <a:extLst>
              <a:ext uri="{FF2B5EF4-FFF2-40B4-BE49-F238E27FC236}">
                <a16:creationId xmlns:a16="http://schemas.microsoft.com/office/drawing/2014/main" id="{92BC3D10-5917-094F-5305-81DA5A8E57A4}"/>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35525" name="Rectangle 5">
            <a:extLst>
              <a:ext uri="{FF2B5EF4-FFF2-40B4-BE49-F238E27FC236}">
                <a16:creationId xmlns:a16="http://schemas.microsoft.com/office/drawing/2014/main" id="{04C698CA-03AC-69C7-6FEB-50EDA2D8B6AE}"/>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F27BAC41-6A34-C8C2-076C-39AF5570B338}"/>
              </a:ext>
            </a:extLst>
          </p:cNvPr>
          <p:cNvSpPr>
            <a:spLocks noGrp="1"/>
          </p:cNvSpPr>
          <p:nvPr>
            <p:ph idx="1"/>
          </p:nvPr>
        </p:nvSpPr>
        <p:spPr/>
        <p:txBody>
          <a:bodyPr>
            <a:normAutofit/>
          </a:bodyPr>
          <a:lstStyle/>
          <a:p>
            <a:r>
              <a:rPr lang="en-US" sz="1800" dirty="0"/>
              <a:t>Time: 0900 (the next day)</a:t>
            </a:r>
          </a:p>
          <a:p>
            <a:r>
              <a:rPr lang="en-US" sz="1800" dirty="0"/>
              <a:t>Analysis of Frank’s machine shows that he received an email claiming to be themes for the TV show Baywatch.</a:t>
            </a:r>
          </a:p>
          <a:p>
            <a:r>
              <a:rPr lang="en-US" sz="1800" dirty="0"/>
              <a:t>One of the themes was wrapped with BO2K.</a:t>
            </a:r>
          </a:p>
          <a:p>
            <a:r>
              <a:rPr lang="en-US" sz="1800" dirty="0"/>
              <a:t>Headers show that the email originated from the Ukraine.</a:t>
            </a:r>
          </a:p>
          <a:p>
            <a:endParaRPr lang="en-US" sz="1800" dirty="0"/>
          </a:p>
          <a:p>
            <a:endParaRPr lang="en-US" sz="1800" dirty="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2" name="Text Box 1028">
            <a:extLst>
              <a:ext uri="{FF2B5EF4-FFF2-40B4-BE49-F238E27FC236}">
                <a16:creationId xmlns:a16="http://schemas.microsoft.com/office/drawing/2014/main" id="{B56BAC07-7FED-5A47-CED6-F247B24CC4F7}"/>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37573" name="Rectangle 1029">
            <a:extLst>
              <a:ext uri="{FF2B5EF4-FFF2-40B4-BE49-F238E27FC236}">
                <a16:creationId xmlns:a16="http://schemas.microsoft.com/office/drawing/2014/main" id="{245F56F1-9B6D-9BB6-3868-CD24EE38D801}"/>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88CD784F-6232-8897-19A7-3B35C2D73C71}"/>
              </a:ext>
            </a:extLst>
          </p:cNvPr>
          <p:cNvSpPr>
            <a:spLocks noGrp="1"/>
          </p:cNvSpPr>
          <p:nvPr>
            <p:ph idx="1"/>
          </p:nvPr>
        </p:nvSpPr>
        <p:spPr/>
        <p:txBody>
          <a:bodyPr>
            <a:normAutofit/>
          </a:bodyPr>
          <a:lstStyle/>
          <a:p>
            <a:r>
              <a:rPr lang="en-US" sz="1800" dirty="0"/>
              <a:t>Time: 0900 (the next day)</a:t>
            </a:r>
          </a:p>
          <a:p>
            <a:r>
              <a:rPr lang="en-US" sz="1800" dirty="0"/>
              <a:t>Due to the difficulty in coordinating investigations in Ukraine further research has been deemed not cost productive.</a:t>
            </a:r>
          </a:p>
          <a:p>
            <a:r>
              <a:rPr lang="en-US" sz="1800" dirty="0"/>
              <a:t>Current logs and evidence have been stored in case of further activity from that area.</a:t>
            </a:r>
          </a:p>
          <a:p>
            <a:r>
              <a:rPr lang="en-US" sz="1800" dirty="0"/>
              <a:t>CERT was notified on incident with particulars given about Ukraine activity.</a:t>
            </a:r>
          </a:p>
          <a:p>
            <a:endParaRPr lang="en-US" sz="1800" dirty="0"/>
          </a:p>
          <a:p>
            <a:endParaRPr lang="en-US" sz="1800" dirty="0"/>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20" name="Text Box 4">
            <a:extLst>
              <a:ext uri="{FF2B5EF4-FFF2-40B4-BE49-F238E27FC236}">
                <a16:creationId xmlns:a16="http://schemas.microsoft.com/office/drawing/2014/main" id="{EAA63DC1-7BBB-63AC-DAB8-DBAF6F4CF450}"/>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39621" name="Rectangle 5">
            <a:extLst>
              <a:ext uri="{FF2B5EF4-FFF2-40B4-BE49-F238E27FC236}">
                <a16:creationId xmlns:a16="http://schemas.microsoft.com/office/drawing/2014/main" id="{B3F22F72-BE26-CDFC-0C3C-7DD586B44C01}"/>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168C3DE0-CA4E-1D0F-7332-C9EF434CEB69}"/>
              </a:ext>
            </a:extLst>
          </p:cNvPr>
          <p:cNvSpPr>
            <a:spLocks noGrp="1"/>
          </p:cNvSpPr>
          <p:nvPr>
            <p:ph idx="1"/>
          </p:nvPr>
        </p:nvSpPr>
        <p:spPr/>
        <p:txBody>
          <a:bodyPr>
            <a:normAutofit/>
          </a:bodyPr>
          <a:lstStyle/>
          <a:p>
            <a:r>
              <a:rPr lang="en-US" sz="1800" dirty="0"/>
              <a:t>Time: 0900 (the next day)</a:t>
            </a:r>
          </a:p>
          <a:p>
            <a:r>
              <a:rPr lang="en-US" sz="1800" dirty="0"/>
              <a:t>Due to the lack of previous problems with Frank and his excellent work history Frank has had the Incident recorded in his record.  </a:t>
            </a:r>
          </a:p>
          <a:p>
            <a:r>
              <a:rPr lang="en-US" sz="1800" dirty="0"/>
              <a:t>In addition Frank will assist Security in further classes by being an example of what can happen by violating Policy.</a:t>
            </a:r>
          </a:p>
          <a:p>
            <a:endParaRPr lang="en-US" sz="1800" dirty="0"/>
          </a:p>
          <a:p>
            <a:endParaRPr lang="en-US" sz="1800"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8" name="Text Box 4">
            <a:extLst>
              <a:ext uri="{FF2B5EF4-FFF2-40B4-BE49-F238E27FC236}">
                <a16:creationId xmlns:a16="http://schemas.microsoft.com/office/drawing/2014/main" id="{254DFD66-629F-AEFC-9C92-941E9552BA54}"/>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41669" name="Rectangle 5">
            <a:extLst>
              <a:ext uri="{FF2B5EF4-FFF2-40B4-BE49-F238E27FC236}">
                <a16:creationId xmlns:a16="http://schemas.microsoft.com/office/drawing/2014/main" id="{03F7DAFC-D056-2512-BDB1-B7E9174DFD70}"/>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endParaRPr lang="en-US" altLang="en-US" dirty="0">
              <a:latin typeface="Berlin Sans FB" panose="020E0602020502020306" pitchFamily="34" charset="0"/>
            </a:endParaRPr>
          </a:p>
        </p:txBody>
      </p:sp>
      <p:sp>
        <p:nvSpPr>
          <p:cNvPr id="2" name="Content Placeholder 1">
            <a:extLst>
              <a:ext uri="{FF2B5EF4-FFF2-40B4-BE49-F238E27FC236}">
                <a16:creationId xmlns:a16="http://schemas.microsoft.com/office/drawing/2014/main" id="{78E50BB1-EBDC-A990-EDD9-D6A1A713F466}"/>
              </a:ext>
            </a:extLst>
          </p:cNvPr>
          <p:cNvSpPr>
            <a:spLocks noGrp="1"/>
          </p:cNvSpPr>
          <p:nvPr>
            <p:ph idx="1"/>
          </p:nvPr>
        </p:nvSpPr>
        <p:spPr/>
        <p:txBody>
          <a:bodyPr>
            <a:normAutofit/>
          </a:bodyPr>
          <a:lstStyle/>
          <a:p>
            <a:r>
              <a:rPr lang="en-US" sz="1800" dirty="0"/>
              <a:t>Time: 0900 (the next day)</a:t>
            </a:r>
          </a:p>
          <a:p>
            <a:r>
              <a:rPr lang="en-US" sz="1800" dirty="0"/>
              <a:t>Research is being done in regard to implementing a server controlled anti-virus program.</a:t>
            </a:r>
          </a:p>
          <a:p>
            <a:pPr lvl="1"/>
            <a:r>
              <a:rPr lang="en-US" sz="1800" dirty="0"/>
              <a:t>This will help locate systems without virus protection and force feed updates to the users.</a:t>
            </a:r>
          </a:p>
          <a:p>
            <a:r>
              <a:rPr lang="en-US" sz="1800" dirty="0"/>
              <a:t>In addition, Intrusion Detection Systems are being evaluated to improve network awareness.</a:t>
            </a:r>
          </a:p>
          <a:p>
            <a:endParaRPr lang="en-US" sz="1800" dirty="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6" name="Text Box 4">
            <a:extLst>
              <a:ext uri="{FF2B5EF4-FFF2-40B4-BE49-F238E27FC236}">
                <a16:creationId xmlns:a16="http://schemas.microsoft.com/office/drawing/2014/main" id="{167B07AB-E9D8-191F-C455-70E8A72B6786}"/>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243717" name="Rectangle 5">
            <a:extLst>
              <a:ext uri="{FF2B5EF4-FFF2-40B4-BE49-F238E27FC236}">
                <a16:creationId xmlns:a16="http://schemas.microsoft.com/office/drawing/2014/main" id="{7232774C-B276-D8A3-417A-D2BC28B8F511}"/>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Scenario Two.</a:t>
            </a:r>
          </a:p>
        </p:txBody>
      </p:sp>
      <p:sp>
        <p:nvSpPr>
          <p:cNvPr id="2" name="Content Placeholder 1">
            <a:extLst>
              <a:ext uri="{FF2B5EF4-FFF2-40B4-BE49-F238E27FC236}">
                <a16:creationId xmlns:a16="http://schemas.microsoft.com/office/drawing/2014/main" id="{B31D5D40-1DB8-EED5-595E-CE48D2D35BD7}"/>
              </a:ext>
            </a:extLst>
          </p:cNvPr>
          <p:cNvSpPr>
            <a:spLocks noGrp="1"/>
          </p:cNvSpPr>
          <p:nvPr>
            <p:ph idx="1"/>
          </p:nvPr>
        </p:nvSpPr>
        <p:spPr/>
        <p:txBody>
          <a:bodyPr/>
          <a:lstStyle/>
          <a:p>
            <a:r>
              <a:rPr lang="en-US" sz="1800" dirty="0"/>
              <a:t>Conclusion:</a:t>
            </a:r>
          </a:p>
          <a:p>
            <a:pPr lvl="1"/>
            <a:r>
              <a:rPr lang="en-US" sz="1800" dirty="0"/>
              <a:t>This is still not effective incident response.</a:t>
            </a:r>
          </a:p>
          <a:p>
            <a:pPr lvl="1"/>
            <a:r>
              <a:rPr lang="en-US" sz="1800" dirty="0"/>
              <a:t>At first a problem may not seem to be a security incident but further investigation is always needed to ensure what the total scope is.</a:t>
            </a:r>
          </a:p>
          <a:p>
            <a:pPr lvl="1"/>
            <a:r>
              <a:rPr lang="en-US" sz="1800" dirty="0"/>
              <a:t>Seemingly unrelated incidents can be part of one large incident when observed after the initial report.</a:t>
            </a:r>
          </a:p>
          <a:p>
            <a:pPr lvl="1"/>
            <a:r>
              <a:rPr lang="en-US" sz="1800" dirty="0"/>
              <a:t>Policy must be enforced.</a:t>
            </a:r>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80" name="Text Box 1028">
            <a:extLst>
              <a:ext uri="{FF2B5EF4-FFF2-40B4-BE49-F238E27FC236}">
                <a16:creationId xmlns:a16="http://schemas.microsoft.com/office/drawing/2014/main" id="{F1BE53DB-2B26-E318-E919-741E9FD24A3E}"/>
              </a:ext>
            </a:extLst>
          </p:cNvPr>
          <p:cNvSpPr txBox="1">
            <a:spLocks noChangeArrowheads="1"/>
          </p:cNvSpPr>
          <p:nvPr/>
        </p:nvSpPr>
        <p:spPr bwMode="auto">
          <a:xfrm>
            <a:off x="2895600" y="4670426"/>
            <a:ext cx="18415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endParaRPr lang="en-US" altLang="en-US" sz="2800">
              <a:latin typeface="Berlin Sans FB" panose="020E0602020502020306" pitchFamily="34" charset="0"/>
            </a:endParaRPr>
          </a:p>
        </p:txBody>
      </p:sp>
      <p:sp>
        <p:nvSpPr>
          <p:cNvPr id="75781" name="Rectangle 1029">
            <a:extLst>
              <a:ext uri="{FF2B5EF4-FFF2-40B4-BE49-F238E27FC236}">
                <a16:creationId xmlns:a16="http://schemas.microsoft.com/office/drawing/2014/main" id="{3A6E2550-CB1F-3269-01DD-578E9786190B}"/>
              </a:ext>
            </a:extLst>
          </p:cNvPr>
          <p:cNvSpPr>
            <a:spLocks noGrp="1" noChangeArrowheads="1"/>
          </p:cNvSpPr>
          <p:nvPr>
            <p:ph type="title"/>
          </p:nvPr>
        </p:nvSpPr>
        <p:spPr bwMode="auto">
          <a:prstGeom prst="rect">
            <a:avLst/>
          </a:prstGeo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ormAutofit/>
          </a:bodyPr>
          <a:lstStyle/>
          <a:p>
            <a:r>
              <a:rPr lang="en-US" altLang="en-US" dirty="0"/>
              <a:t>Incident Response.  What is it?</a:t>
            </a:r>
          </a:p>
        </p:txBody>
      </p:sp>
      <p:sp>
        <p:nvSpPr>
          <p:cNvPr id="2" name="Content Placeholder 1">
            <a:extLst>
              <a:ext uri="{FF2B5EF4-FFF2-40B4-BE49-F238E27FC236}">
                <a16:creationId xmlns:a16="http://schemas.microsoft.com/office/drawing/2014/main" id="{6F2A887C-84BE-3E32-7C18-0B07DE59B168}"/>
              </a:ext>
            </a:extLst>
          </p:cNvPr>
          <p:cNvSpPr>
            <a:spLocks noGrp="1"/>
          </p:cNvSpPr>
          <p:nvPr>
            <p:ph idx="1"/>
          </p:nvPr>
        </p:nvSpPr>
        <p:spPr/>
        <p:txBody>
          <a:bodyPr>
            <a:normAutofit/>
          </a:bodyPr>
          <a:lstStyle/>
          <a:p>
            <a:r>
              <a:rPr lang="en-US" sz="1800" dirty="0"/>
              <a:t>Incident Response: </a:t>
            </a:r>
          </a:p>
          <a:p>
            <a:pPr lvl="1"/>
            <a:r>
              <a:rPr lang="en-US" sz="1800" dirty="0"/>
              <a:t>An act of responding to an action likely to lead to grave consequences</a:t>
            </a:r>
          </a:p>
          <a:p>
            <a:pPr marL="0" indent="0">
              <a:buNone/>
            </a:pPr>
            <a:endParaRPr lang="en-US" sz="1800" dirty="0"/>
          </a:p>
          <a:p>
            <a:r>
              <a:rPr lang="en-US" sz="1800" dirty="0"/>
              <a:t>Ideally Incident Response would be a set of policies that allow an individual or individuals to react to an incident in an efficient and professional manner thereby decreasing the 	likelihood of grave consequences.</a:t>
            </a:r>
          </a:p>
          <a:p>
            <a:pPr lvl="1"/>
            <a:r>
              <a:rPr lang="en-US" sz="1800" dirty="0"/>
              <a:t>In addition to efficiency, responses must also be measured / proportional. Rash decisions, aka. Knee Jerk reactions.</a:t>
            </a:r>
          </a:p>
          <a:p>
            <a:endParaRPr lang="en-US"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DarkSeedLeftStep">
      <a:dk1>
        <a:srgbClr val="000000"/>
      </a:dk1>
      <a:lt1>
        <a:srgbClr val="FFFFFF"/>
      </a:lt1>
      <a:dk2>
        <a:srgbClr val="1B2B30"/>
      </a:dk2>
      <a:lt2>
        <a:srgbClr val="F0F3F2"/>
      </a:lt2>
      <a:accent1>
        <a:srgbClr val="C34D80"/>
      </a:accent1>
      <a:accent2>
        <a:srgbClr val="B13B9F"/>
      </a:accent2>
      <a:accent3>
        <a:srgbClr val="A44DC3"/>
      </a:accent3>
      <a:accent4>
        <a:srgbClr val="6641B4"/>
      </a:accent4>
      <a:accent5>
        <a:srgbClr val="4D58C3"/>
      </a:accent5>
      <a:accent6>
        <a:srgbClr val="3B78B1"/>
      </a:accent6>
      <a:hlink>
        <a:srgbClr val="483FBF"/>
      </a:hlink>
      <a:folHlink>
        <a:srgbClr val="7F7F7F"/>
      </a:folHlink>
    </a:clrScheme>
    <a:fontScheme name="MyTheme">
      <a:majorFont>
        <a:latin typeface="Atkinson Hyperlegible"/>
        <a:ea typeface=""/>
        <a:cs typeface=""/>
      </a:majorFont>
      <a:minorFont>
        <a:latin typeface="Atkinson Hyperlegible"/>
        <a:ea typeface=""/>
        <a:cs typeface=""/>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Headlines</Template>
  <TotalTime>3159</TotalTime>
  <Words>5467</Words>
  <Application>Microsoft Office PowerPoint</Application>
  <PresentationFormat>Widescreen</PresentationFormat>
  <Paragraphs>725</Paragraphs>
  <Slides>84</Slides>
  <Notes>62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84</vt:i4>
      </vt:variant>
    </vt:vector>
  </HeadingPairs>
  <TitlesOfParts>
    <vt:vector size="91" baseType="lpstr">
      <vt:lpstr>Atkinson Hyperlegible</vt:lpstr>
      <vt:lpstr>Berlin Sans FB</vt:lpstr>
      <vt:lpstr>Calibri</vt:lpstr>
      <vt:lpstr>Garamond</vt:lpstr>
      <vt:lpstr>Verdana</vt:lpstr>
      <vt:lpstr>Wingdings 2</vt:lpstr>
      <vt:lpstr>SavonVTI</vt:lpstr>
      <vt:lpstr>Incident Response</vt:lpstr>
      <vt:lpstr>Incident Response.  What is it?</vt:lpstr>
      <vt:lpstr>Incident Examples:</vt:lpstr>
      <vt:lpstr>Incident Examples:</vt:lpstr>
      <vt:lpstr>Incident Examples:</vt:lpstr>
      <vt:lpstr>Incident Examples:</vt:lpstr>
      <vt:lpstr>Incident Examples:</vt:lpstr>
      <vt:lpstr>Incident Examples:</vt:lpstr>
      <vt:lpstr>Incident Response.  What is it?</vt:lpstr>
      <vt:lpstr>Purpose:</vt:lpstr>
      <vt:lpstr>Purpose:</vt:lpstr>
      <vt:lpstr>Purpose:</vt:lpstr>
      <vt:lpstr>Purpose:</vt:lpstr>
      <vt:lpstr>PowerPoint Presentation</vt:lpstr>
      <vt:lpstr>Recognizing an Incident:</vt:lpstr>
      <vt:lpstr>Recognizing an Incident:</vt:lpstr>
      <vt:lpstr>Recognizing an Incident:</vt:lpstr>
      <vt:lpstr>Recognizing an Incident:</vt:lpstr>
      <vt:lpstr>Recognizing an Incident:</vt:lpstr>
      <vt:lpstr>Recognizing an Incident:</vt:lpstr>
      <vt:lpstr>Recognizing an Incident:</vt:lpstr>
      <vt:lpstr>Denial of Service Incidents</vt:lpstr>
      <vt:lpstr>Distributed Denial of Service Attacks</vt:lpstr>
      <vt:lpstr>Three types of DDoS attacks</vt:lpstr>
      <vt:lpstr>Incident Handling Preparation</vt:lpstr>
      <vt:lpstr>Incident Handling and Preparation (II)</vt:lpstr>
      <vt:lpstr>Incident Prevention</vt:lpstr>
      <vt:lpstr>Detection and Analysis</vt:lpstr>
      <vt:lpstr>Detection and Analysis (II)</vt:lpstr>
      <vt:lpstr>Containment Strategy</vt:lpstr>
      <vt:lpstr>Evidence Gathering and Handling</vt:lpstr>
      <vt:lpstr>Recommendations</vt:lpstr>
      <vt:lpstr>Malicious Code</vt:lpstr>
      <vt:lpstr>Malicious Code</vt:lpstr>
      <vt:lpstr>Incident Prevention</vt:lpstr>
      <vt:lpstr>Detection and Analysis</vt:lpstr>
      <vt:lpstr>Malicious Code Indications</vt:lpstr>
      <vt:lpstr>Containment Strategy</vt:lpstr>
      <vt:lpstr>Evidence Gathering and Handling</vt:lpstr>
      <vt:lpstr>Recommendations</vt:lpstr>
      <vt:lpstr>Handling Unauthorized Access Incidents</vt:lpstr>
      <vt:lpstr>Incident Prevention</vt:lpstr>
      <vt:lpstr>Detection and Analysis</vt:lpstr>
      <vt:lpstr>Detection and Analysis (II)</vt:lpstr>
      <vt:lpstr>Containment Strategy</vt:lpstr>
      <vt:lpstr>Handling Multiple Component Incidents</vt:lpstr>
      <vt:lpstr>Policy?</vt:lpstr>
      <vt:lpstr>Policy?</vt:lpstr>
      <vt:lpstr>Policy?</vt:lpstr>
      <vt:lpstr>Policy?</vt:lpstr>
      <vt:lpstr>Policy?</vt:lpstr>
      <vt:lpstr>Two Scenarios</vt:lpstr>
      <vt:lpstr>Scenario One.</vt:lpstr>
      <vt:lpstr>Scenario One.</vt:lpstr>
      <vt:lpstr>Scenario One.</vt:lpstr>
      <vt:lpstr>Scenario One.</vt:lpstr>
      <vt:lpstr>Scenario One.</vt:lpstr>
      <vt:lpstr>Scenario One.</vt:lpstr>
      <vt:lpstr>Scenario One.</vt:lpstr>
      <vt:lpstr>Scenario One.</vt:lpstr>
      <vt:lpstr>Scenario One.</vt:lpstr>
      <vt:lpstr>Scenario One.</vt:lpstr>
      <vt:lpstr>Scenario One.</vt:lpstr>
      <vt:lpstr>Scenario One.</vt:lpstr>
      <vt:lpstr>Scenario One.</vt:lpstr>
      <vt:lpstr>Scenario One.</vt:lpstr>
      <vt:lpstr>Scenario One.</vt:lpstr>
      <vt:lpstr>Scenario Two.</vt:lpstr>
      <vt:lpstr>Scenario Two.</vt:lpstr>
      <vt:lpstr>Scenario Two.</vt:lpstr>
      <vt:lpstr>Scenario Two.</vt:lpstr>
      <vt:lpstr>Scenario Two.</vt:lpstr>
      <vt:lpstr>Scenario Two.</vt:lpstr>
      <vt:lpstr>Scenario Two.</vt:lpstr>
      <vt:lpstr>Scenario Two.</vt:lpstr>
      <vt:lpstr>Scenario Two.</vt:lpstr>
      <vt:lpstr>Scenario Two.</vt:lpstr>
      <vt:lpstr>Scenario Two.</vt:lpstr>
      <vt:lpstr>Scenario Two.</vt:lpstr>
      <vt:lpstr>Scenario Two.</vt:lpstr>
      <vt:lpstr>Scenario Two.</vt:lpstr>
      <vt:lpstr>Scenario Two.</vt:lpstr>
      <vt:lpstr>Scenario Two.</vt:lpstr>
      <vt:lpstr>Scenario Two.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Architecture and Design</dc:title>
  <dc:creator>Chad Johnson</dc:creator>
  <cp:lastModifiedBy>Johnson, Chad</cp:lastModifiedBy>
  <cp:revision>3</cp:revision>
  <dcterms:created xsi:type="dcterms:W3CDTF">2022-01-20T13:37:19Z</dcterms:created>
  <dcterms:modified xsi:type="dcterms:W3CDTF">2023-03-05T17:51:54Z</dcterms:modified>
</cp:coreProperties>
</file>

<file path=docProps/thumbnail.jpeg>
</file>